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4"/>
  </p:notesMasterIdLst>
  <p:handoutMasterIdLst>
    <p:handoutMasterId r:id="rId35"/>
  </p:handoutMasterIdLst>
  <p:sldIdLst>
    <p:sldId id="256" r:id="rId2"/>
    <p:sldId id="330" r:id="rId3"/>
    <p:sldId id="287" r:id="rId4"/>
    <p:sldId id="344" r:id="rId5"/>
    <p:sldId id="369" r:id="rId6"/>
    <p:sldId id="294" r:id="rId7"/>
    <p:sldId id="339" r:id="rId8"/>
    <p:sldId id="347" r:id="rId9"/>
    <p:sldId id="348" r:id="rId10"/>
    <p:sldId id="349" r:id="rId11"/>
    <p:sldId id="350" r:id="rId12"/>
    <p:sldId id="351" r:id="rId13"/>
    <p:sldId id="321" r:id="rId14"/>
    <p:sldId id="311" r:id="rId15"/>
    <p:sldId id="298" r:id="rId16"/>
    <p:sldId id="333" r:id="rId17"/>
    <p:sldId id="325" r:id="rId18"/>
    <p:sldId id="371" r:id="rId19"/>
    <p:sldId id="301" r:id="rId20"/>
    <p:sldId id="302" r:id="rId21"/>
    <p:sldId id="372" r:id="rId22"/>
    <p:sldId id="345" r:id="rId23"/>
    <p:sldId id="346" r:id="rId24"/>
    <p:sldId id="340" r:id="rId25"/>
    <p:sldId id="341" r:id="rId26"/>
    <p:sldId id="342" r:id="rId27"/>
    <p:sldId id="343" r:id="rId28"/>
    <p:sldId id="313" r:id="rId29"/>
    <p:sldId id="373" r:id="rId30"/>
    <p:sldId id="314" r:id="rId31"/>
    <p:sldId id="370" r:id="rId32"/>
    <p:sldId id="315" r:id="rId33"/>
  </p:sldIdLst>
  <p:sldSz cx="9144000" cy="6858000" type="screen4x3"/>
  <p:notesSz cx="7010400" cy="9296400"/>
  <p:custShowLst>
    <p:custShow name="Custom Show 1" id="0">
      <p:sldLst>
        <p:sld r:id="rId4"/>
        <p:sld r:id="rId31"/>
        <p:sld r:id="rId29"/>
        <p:sld r:id="rId15"/>
      </p:sldLst>
    </p:custShow>
  </p:custShowLst>
  <p:defaultTextStyle>
    <a:defPPr>
      <a:defRPr lang="en-US"/>
    </a:defPPr>
    <a:lvl1pPr algn="l" rtl="0" eaLnBrk="0" fontAlgn="base" hangingPunct="0">
      <a:spcBef>
        <a:spcPct val="0"/>
      </a:spcBef>
      <a:spcAft>
        <a:spcPct val="0"/>
      </a:spcAft>
      <a:defRPr sz="1600" kern="1200">
        <a:solidFill>
          <a:schemeClr val="tx1"/>
        </a:solidFill>
        <a:latin typeface="Helvetica"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1600" kern="1200">
        <a:solidFill>
          <a:schemeClr val="tx1"/>
        </a:solidFill>
        <a:latin typeface="Helvetica"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1600" kern="1200">
        <a:solidFill>
          <a:schemeClr val="tx1"/>
        </a:solidFill>
        <a:latin typeface="Helvetica"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1600" kern="1200">
        <a:solidFill>
          <a:schemeClr val="tx1"/>
        </a:solidFill>
        <a:latin typeface="Helvetica"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1600" kern="1200">
        <a:solidFill>
          <a:schemeClr val="tx1"/>
        </a:solidFill>
        <a:latin typeface="Helvetica" panose="020B0604020202020204" pitchFamily="34" charset="0"/>
        <a:ea typeface="ＭＳ Ｐゴシック" panose="020B0600070205080204" pitchFamily="34" charset="-128"/>
        <a:cs typeface="+mn-cs"/>
      </a:defRPr>
    </a:lvl5pPr>
    <a:lvl6pPr marL="2286000" algn="l" defTabSz="914400" rtl="0" eaLnBrk="1" latinLnBrk="0" hangingPunct="1">
      <a:defRPr sz="1600" kern="1200">
        <a:solidFill>
          <a:schemeClr val="tx1"/>
        </a:solidFill>
        <a:latin typeface="Helvetica" panose="020B0604020202020204" pitchFamily="34" charset="0"/>
        <a:ea typeface="ＭＳ Ｐゴシック" panose="020B0600070205080204" pitchFamily="34" charset="-128"/>
        <a:cs typeface="+mn-cs"/>
      </a:defRPr>
    </a:lvl6pPr>
    <a:lvl7pPr marL="2743200" algn="l" defTabSz="914400" rtl="0" eaLnBrk="1" latinLnBrk="0" hangingPunct="1">
      <a:defRPr sz="1600" kern="1200">
        <a:solidFill>
          <a:schemeClr val="tx1"/>
        </a:solidFill>
        <a:latin typeface="Helvetica" panose="020B0604020202020204" pitchFamily="34" charset="0"/>
        <a:ea typeface="ＭＳ Ｐゴシック" panose="020B0600070205080204" pitchFamily="34" charset="-128"/>
        <a:cs typeface="+mn-cs"/>
      </a:defRPr>
    </a:lvl7pPr>
    <a:lvl8pPr marL="3200400" algn="l" defTabSz="914400" rtl="0" eaLnBrk="1" latinLnBrk="0" hangingPunct="1">
      <a:defRPr sz="1600" kern="1200">
        <a:solidFill>
          <a:schemeClr val="tx1"/>
        </a:solidFill>
        <a:latin typeface="Helvetica" panose="020B0604020202020204" pitchFamily="34" charset="0"/>
        <a:ea typeface="ＭＳ Ｐゴシック" panose="020B0600070205080204" pitchFamily="34" charset="-128"/>
        <a:cs typeface="+mn-cs"/>
      </a:defRPr>
    </a:lvl8pPr>
    <a:lvl9pPr marL="3657600" algn="l" defTabSz="914400" rtl="0" eaLnBrk="1" latinLnBrk="0" hangingPunct="1">
      <a:defRPr sz="1600" kern="1200">
        <a:solidFill>
          <a:schemeClr val="tx1"/>
        </a:solidFill>
        <a:latin typeface="Helvetica"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679">
          <p15:clr>
            <a:srgbClr val="A4A3A4"/>
          </p15:clr>
        </p15:guide>
        <p15:guide id="2" pos="52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0"/>
    <a:srgbClr val="000099"/>
    <a:srgbClr val="0066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43" autoAdjust="0"/>
    <p:restoredTop sz="94660"/>
  </p:normalViewPr>
  <p:slideViewPr>
    <p:cSldViewPr snapToGrid="0">
      <p:cViewPr varScale="1">
        <p:scale>
          <a:sx n="154" d="100"/>
          <a:sy n="154" d="100"/>
        </p:scale>
        <p:origin x="2010" y="114"/>
      </p:cViewPr>
      <p:guideLst>
        <p:guide orient="horz" pos="679"/>
        <p:guide pos="52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2AE50A1D-A479-4F8A-B83E-11A312B250E7}"/>
              </a:ext>
            </a:extLst>
          </p:cNvPr>
          <p:cNvSpPr>
            <a:spLocks noGrp="1" noChangeArrowheads="1"/>
          </p:cNvSpPr>
          <p:nvPr>
            <p:ph type="hdr" sz="quarter"/>
          </p:nvPr>
        </p:nvSpPr>
        <p:spPr bwMode="auto">
          <a:xfrm>
            <a:off x="0" y="0"/>
            <a:ext cx="3036888" cy="463550"/>
          </a:xfrm>
          <a:prstGeom prst="rect">
            <a:avLst/>
          </a:prstGeom>
          <a:noFill/>
          <a:ln w="9525">
            <a:noFill/>
            <a:miter lim="800000"/>
            <a:headEnd/>
            <a:tailEnd/>
          </a:ln>
          <a:effectLst/>
        </p:spPr>
        <p:txBody>
          <a:bodyPr vert="horz" wrap="none" lIns="93171" tIns="46586" rIns="93171" bIns="46586" numCol="1" anchor="t" anchorCtr="0" compatLnSpc="1">
            <a:prstTxWarp prst="textNoShape">
              <a:avLst/>
            </a:prstTxWarp>
          </a:bodyPr>
          <a:lstStyle>
            <a:lvl1pPr defTabSz="931670">
              <a:defRPr sz="1200">
                <a:latin typeface="Helvetica" charset="0"/>
                <a:ea typeface="+mn-ea"/>
              </a:defRPr>
            </a:lvl1pPr>
          </a:lstStyle>
          <a:p>
            <a:pPr>
              <a:defRPr/>
            </a:pPr>
            <a:endParaRPr lang="en-US"/>
          </a:p>
        </p:txBody>
      </p:sp>
      <p:sp>
        <p:nvSpPr>
          <p:cNvPr id="58371" name="Rectangle 3">
            <a:extLst>
              <a:ext uri="{FF2B5EF4-FFF2-40B4-BE49-F238E27FC236}">
                <a16:creationId xmlns:a16="http://schemas.microsoft.com/office/drawing/2014/main" id="{31FC236E-4691-424F-8E56-AD3A5D80251F}"/>
              </a:ext>
            </a:extLst>
          </p:cNvPr>
          <p:cNvSpPr>
            <a:spLocks noGrp="1" noChangeArrowheads="1"/>
          </p:cNvSpPr>
          <p:nvPr>
            <p:ph type="dt" sz="quarter" idx="1"/>
          </p:nvPr>
        </p:nvSpPr>
        <p:spPr bwMode="auto">
          <a:xfrm>
            <a:off x="3973513" y="0"/>
            <a:ext cx="3036887" cy="463550"/>
          </a:xfrm>
          <a:prstGeom prst="rect">
            <a:avLst/>
          </a:prstGeom>
          <a:noFill/>
          <a:ln w="9525">
            <a:noFill/>
            <a:miter lim="800000"/>
            <a:headEnd/>
            <a:tailEnd/>
          </a:ln>
          <a:effectLst/>
        </p:spPr>
        <p:txBody>
          <a:bodyPr vert="horz" wrap="none" lIns="93171" tIns="46586" rIns="93171" bIns="46586" numCol="1" anchor="t" anchorCtr="0" compatLnSpc="1">
            <a:prstTxWarp prst="textNoShape">
              <a:avLst/>
            </a:prstTxWarp>
          </a:bodyPr>
          <a:lstStyle>
            <a:lvl1pPr algn="r" defTabSz="931670">
              <a:defRPr sz="1200">
                <a:latin typeface="Helvetica" charset="0"/>
                <a:ea typeface="+mn-ea"/>
              </a:defRPr>
            </a:lvl1pPr>
          </a:lstStyle>
          <a:p>
            <a:pPr>
              <a:defRPr/>
            </a:pPr>
            <a:endParaRPr lang="en-US"/>
          </a:p>
        </p:txBody>
      </p:sp>
      <p:sp>
        <p:nvSpPr>
          <p:cNvPr id="58372" name="Rectangle 4">
            <a:extLst>
              <a:ext uri="{FF2B5EF4-FFF2-40B4-BE49-F238E27FC236}">
                <a16:creationId xmlns:a16="http://schemas.microsoft.com/office/drawing/2014/main" id="{0E8E393A-99B8-470F-AB33-3F5FB4BD925A}"/>
              </a:ext>
            </a:extLst>
          </p:cNvPr>
          <p:cNvSpPr>
            <a:spLocks noGrp="1" noChangeArrowheads="1"/>
          </p:cNvSpPr>
          <p:nvPr>
            <p:ph type="ftr" sz="quarter" idx="2"/>
          </p:nvPr>
        </p:nvSpPr>
        <p:spPr bwMode="auto">
          <a:xfrm>
            <a:off x="0" y="8832850"/>
            <a:ext cx="3036888" cy="463550"/>
          </a:xfrm>
          <a:prstGeom prst="rect">
            <a:avLst/>
          </a:prstGeom>
          <a:noFill/>
          <a:ln w="9525">
            <a:noFill/>
            <a:miter lim="800000"/>
            <a:headEnd/>
            <a:tailEnd/>
          </a:ln>
          <a:effectLst/>
        </p:spPr>
        <p:txBody>
          <a:bodyPr vert="horz" wrap="none" lIns="93171" tIns="46586" rIns="93171" bIns="46586" numCol="1" anchor="b" anchorCtr="0" compatLnSpc="1">
            <a:prstTxWarp prst="textNoShape">
              <a:avLst/>
            </a:prstTxWarp>
          </a:bodyPr>
          <a:lstStyle>
            <a:lvl1pPr defTabSz="931670">
              <a:defRPr sz="1200">
                <a:latin typeface="Helvetica" charset="0"/>
                <a:ea typeface="+mn-ea"/>
              </a:defRPr>
            </a:lvl1pPr>
          </a:lstStyle>
          <a:p>
            <a:pPr>
              <a:defRPr/>
            </a:pPr>
            <a:endParaRPr lang="en-US"/>
          </a:p>
        </p:txBody>
      </p:sp>
      <p:sp>
        <p:nvSpPr>
          <p:cNvPr id="58373" name="Rectangle 5">
            <a:extLst>
              <a:ext uri="{FF2B5EF4-FFF2-40B4-BE49-F238E27FC236}">
                <a16:creationId xmlns:a16="http://schemas.microsoft.com/office/drawing/2014/main" id="{AB25DDB7-8694-4BF8-B0D3-8EB59798247A}"/>
              </a:ext>
            </a:extLst>
          </p:cNvPr>
          <p:cNvSpPr>
            <a:spLocks noGrp="1" noChangeArrowheads="1"/>
          </p:cNvSpPr>
          <p:nvPr>
            <p:ph type="sldNum" sz="quarter" idx="3"/>
          </p:nvPr>
        </p:nvSpPr>
        <p:spPr bwMode="auto">
          <a:xfrm>
            <a:off x="3973513" y="8832850"/>
            <a:ext cx="3036887" cy="463550"/>
          </a:xfrm>
          <a:prstGeom prst="rect">
            <a:avLst/>
          </a:prstGeom>
          <a:noFill/>
          <a:ln w="9525">
            <a:noFill/>
            <a:miter lim="800000"/>
            <a:headEnd/>
            <a:tailEnd/>
          </a:ln>
          <a:effectLst/>
        </p:spPr>
        <p:txBody>
          <a:bodyPr vert="horz" wrap="none" lIns="93171" tIns="46586" rIns="93171" bIns="46586" numCol="1" anchor="b" anchorCtr="0" compatLnSpc="1">
            <a:prstTxWarp prst="textNoShape">
              <a:avLst/>
            </a:prstTxWarp>
          </a:bodyPr>
          <a:lstStyle>
            <a:lvl1pPr algn="r" defTabSz="930275">
              <a:defRPr sz="1200"/>
            </a:lvl1pPr>
          </a:lstStyle>
          <a:p>
            <a:pPr>
              <a:defRPr/>
            </a:pPr>
            <a:fld id="{EB3BAFD2-69E7-47FF-9FB0-D1E2EC92727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3.png>
</file>

<file path=ppt/media/image4.jpe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226" name="Rectangle 2">
            <a:extLst>
              <a:ext uri="{FF2B5EF4-FFF2-40B4-BE49-F238E27FC236}">
                <a16:creationId xmlns:a16="http://schemas.microsoft.com/office/drawing/2014/main" id="{10F2AA2C-9241-462A-AF55-4D5576066156}"/>
              </a:ext>
            </a:extLst>
          </p:cNvPr>
          <p:cNvSpPr>
            <a:spLocks noGrp="1" noChangeArrowheads="1"/>
          </p:cNvSpPr>
          <p:nvPr>
            <p:ph type="hdr" sz="quarter"/>
          </p:nvPr>
        </p:nvSpPr>
        <p:spPr bwMode="auto">
          <a:xfrm>
            <a:off x="0" y="0"/>
            <a:ext cx="3036888" cy="463550"/>
          </a:xfrm>
          <a:prstGeom prst="rect">
            <a:avLst/>
          </a:prstGeom>
          <a:noFill/>
          <a:ln w="9525">
            <a:noFill/>
            <a:miter lim="800000"/>
            <a:headEnd/>
            <a:tailEnd/>
          </a:ln>
          <a:effectLst/>
        </p:spPr>
        <p:txBody>
          <a:bodyPr vert="horz" wrap="none" lIns="93171" tIns="46586" rIns="93171" bIns="46586" numCol="1" anchor="t" anchorCtr="0" compatLnSpc="1">
            <a:prstTxWarp prst="textNoShape">
              <a:avLst/>
            </a:prstTxWarp>
          </a:bodyPr>
          <a:lstStyle>
            <a:lvl1pPr defTabSz="931670">
              <a:defRPr sz="1200">
                <a:latin typeface="Helvetica" charset="0"/>
                <a:ea typeface="+mn-ea"/>
              </a:defRPr>
            </a:lvl1pPr>
          </a:lstStyle>
          <a:p>
            <a:pPr>
              <a:defRPr/>
            </a:pPr>
            <a:endParaRPr lang="en-US"/>
          </a:p>
        </p:txBody>
      </p:sp>
      <p:sp>
        <p:nvSpPr>
          <p:cNvPr id="52227" name="Rectangle 3">
            <a:extLst>
              <a:ext uri="{FF2B5EF4-FFF2-40B4-BE49-F238E27FC236}">
                <a16:creationId xmlns:a16="http://schemas.microsoft.com/office/drawing/2014/main" id="{60765E0B-5875-44AF-81A5-A4B41919434F}"/>
              </a:ext>
            </a:extLst>
          </p:cNvPr>
          <p:cNvSpPr>
            <a:spLocks noGrp="1" noChangeArrowheads="1"/>
          </p:cNvSpPr>
          <p:nvPr>
            <p:ph type="dt" idx="1"/>
          </p:nvPr>
        </p:nvSpPr>
        <p:spPr bwMode="auto">
          <a:xfrm>
            <a:off x="3973513" y="0"/>
            <a:ext cx="3036887" cy="463550"/>
          </a:xfrm>
          <a:prstGeom prst="rect">
            <a:avLst/>
          </a:prstGeom>
          <a:noFill/>
          <a:ln w="9525">
            <a:noFill/>
            <a:miter lim="800000"/>
            <a:headEnd/>
            <a:tailEnd/>
          </a:ln>
          <a:effectLst/>
        </p:spPr>
        <p:txBody>
          <a:bodyPr vert="horz" wrap="none" lIns="93171" tIns="46586" rIns="93171" bIns="46586" numCol="1" anchor="t" anchorCtr="0" compatLnSpc="1">
            <a:prstTxWarp prst="textNoShape">
              <a:avLst/>
            </a:prstTxWarp>
          </a:bodyPr>
          <a:lstStyle>
            <a:lvl1pPr algn="r" defTabSz="931670">
              <a:defRPr sz="1200">
                <a:latin typeface="Helvetica" charset="0"/>
                <a:ea typeface="+mn-ea"/>
              </a:defRPr>
            </a:lvl1pPr>
          </a:lstStyle>
          <a:p>
            <a:pPr>
              <a:defRPr/>
            </a:pPr>
            <a:endParaRPr lang="en-US"/>
          </a:p>
        </p:txBody>
      </p:sp>
      <p:sp>
        <p:nvSpPr>
          <p:cNvPr id="3076" name="Rectangle 4">
            <a:extLst>
              <a:ext uri="{FF2B5EF4-FFF2-40B4-BE49-F238E27FC236}">
                <a16:creationId xmlns:a16="http://schemas.microsoft.com/office/drawing/2014/main" id="{9A91C69A-74BF-4DC0-A858-2D6C51194B75}"/>
              </a:ext>
            </a:extLst>
          </p:cNvPr>
          <p:cNvSpPr>
            <a:spLocks noGrp="1" noRot="1" noChangeAspect="1" noChangeArrowheads="1" noTextEdit="1"/>
          </p:cNvSpPr>
          <p:nvPr>
            <p:ph type="sldImg" idx="2"/>
          </p:nvPr>
        </p:nvSpPr>
        <p:spPr bwMode="auto">
          <a:xfrm>
            <a:off x="11811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9" name="Rectangle 5">
            <a:extLst>
              <a:ext uri="{FF2B5EF4-FFF2-40B4-BE49-F238E27FC236}">
                <a16:creationId xmlns:a16="http://schemas.microsoft.com/office/drawing/2014/main" id="{0080B82C-5DE4-44E5-B7AB-BF7A88E918C8}"/>
              </a:ext>
            </a:extLst>
          </p:cNvPr>
          <p:cNvSpPr>
            <a:spLocks noGrp="1" noChangeArrowheads="1"/>
          </p:cNvSpPr>
          <p:nvPr>
            <p:ph type="body" sz="quarter" idx="3"/>
          </p:nvPr>
        </p:nvSpPr>
        <p:spPr bwMode="auto">
          <a:xfrm>
            <a:off x="935038" y="4416425"/>
            <a:ext cx="5140325" cy="4181475"/>
          </a:xfrm>
          <a:prstGeom prst="rect">
            <a:avLst/>
          </a:prstGeom>
          <a:noFill/>
          <a:ln w="9525">
            <a:noFill/>
            <a:miter lim="800000"/>
            <a:headEnd/>
            <a:tailEnd/>
          </a:ln>
          <a:effectLst/>
        </p:spPr>
        <p:txBody>
          <a:bodyPr vert="horz" wrap="none" lIns="93171" tIns="46586" rIns="93171" bIns="4658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2230" name="Rectangle 6">
            <a:extLst>
              <a:ext uri="{FF2B5EF4-FFF2-40B4-BE49-F238E27FC236}">
                <a16:creationId xmlns:a16="http://schemas.microsoft.com/office/drawing/2014/main" id="{63AC50ED-62A5-4708-A2FB-99A2A27FDE1D}"/>
              </a:ext>
            </a:extLst>
          </p:cNvPr>
          <p:cNvSpPr>
            <a:spLocks noGrp="1" noChangeArrowheads="1"/>
          </p:cNvSpPr>
          <p:nvPr>
            <p:ph type="ftr" sz="quarter" idx="4"/>
          </p:nvPr>
        </p:nvSpPr>
        <p:spPr bwMode="auto">
          <a:xfrm>
            <a:off x="0" y="8832850"/>
            <a:ext cx="3036888" cy="463550"/>
          </a:xfrm>
          <a:prstGeom prst="rect">
            <a:avLst/>
          </a:prstGeom>
          <a:noFill/>
          <a:ln w="9525">
            <a:noFill/>
            <a:miter lim="800000"/>
            <a:headEnd/>
            <a:tailEnd/>
          </a:ln>
          <a:effectLst/>
        </p:spPr>
        <p:txBody>
          <a:bodyPr vert="horz" wrap="none" lIns="93171" tIns="46586" rIns="93171" bIns="46586" numCol="1" anchor="b" anchorCtr="0" compatLnSpc="1">
            <a:prstTxWarp prst="textNoShape">
              <a:avLst/>
            </a:prstTxWarp>
          </a:bodyPr>
          <a:lstStyle>
            <a:lvl1pPr defTabSz="931670">
              <a:defRPr sz="1200">
                <a:latin typeface="Helvetica" charset="0"/>
                <a:ea typeface="+mn-ea"/>
              </a:defRPr>
            </a:lvl1pPr>
          </a:lstStyle>
          <a:p>
            <a:pPr>
              <a:defRPr/>
            </a:pPr>
            <a:endParaRPr lang="en-US"/>
          </a:p>
        </p:txBody>
      </p:sp>
      <p:sp>
        <p:nvSpPr>
          <p:cNvPr id="52231" name="Rectangle 7">
            <a:extLst>
              <a:ext uri="{FF2B5EF4-FFF2-40B4-BE49-F238E27FC236}">
                <a16:creationId xmlns:a16="http://schemas.microsoft.com/office/drawing/2014/main" id="{2B72B137-0C8A-40E9-9854-841B4B2F3620}"/>
              </a:ext>
            </a:extLst>
          </p:cNvPr>
          <p:cNvSpPr>
            <a:spLocks noGrp="1" noChangeArrowheads="1"/>
          </p:cNvSpPr>
          <p:nvPr>
            <p:ph type="sldNum" sz="quarter" idx="5"/>
          </p:nvPr>
        </p:nvSpPr>
        <p:spPr bwMode="auto">
          <a:xfrm>
            <a:off x="3973513" y="8832850"/>
            <a:ext cx="3036887" cy="463550"/>
          </a:xfrm>
          <a:prstGeom prst="rect">
            <a:avLst/>
          </a:prstGeom>
          <a:noFill/>
          <a:ln w="9525">
            <a:noFill/>
            <a:miter lim="800000"/>
            <a:headEnd/>
            <a:tailEnd/>
          </a:ln>
          <a:effectLst/>
        </p:spPr>
        <p:txBody>
          <a:bodyPr vert="horz" wrap="none" lIns="93171" tIns="46586" rIns="93171" bIns="46586" numCol="1" anchor="b" anchorCtr="0" compatLnSpc="1">
            <a:prstTxWarp prst="textNoShape">
              <a:avLst/>
            </a:prstTxWarp>
          </a:bodyPr>
          <a:lstStyle>
            <a:lvl1pPr algn="r" defTabSz="930275">
              <a:defRPr sz="1200"/>
            </a:lvl1pPr>
          </a:lstStyle>
          <a:p>
            <a:pPr>
              <a:defRPr/>
            </a:pPr>
            <a:fld id="{DDC26267-CBC2-4E5D-91BD-5E98CB3239C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E0F6BE18-676E-4857-AC41-5AD1CBC014A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936BCB9E-5209-4BBB-B041-58D5DEDBE763}" type="slidenum">
              <a:rPr lang="en-US" altLang="en-US" sz="1200" smtClean="0"/>
              <a:pPr/>
              <a:t>1</a:t>
            </a:fld>
            <a:endParaRPr lang="en-US" altLang="en-US" sz="1200"/>
          </a:p>
        </p:txBody>
      </p:sp>
      <p:sp>
        <p:nvSpPr>
          <p:cNvPr id="6147" name="Rectangle 2">
            <a:extLst>
              <a:ext uri="{FF2B5EF4-FFF2-40B4-BE49-F238E27FC236}">
                <a16:creationId xmlns:a16="http://schemas.microsoft.com/office/drawing/2014/main" id="{93123F85-4BFB-4F8B-9F39-9D6B3C8D4071}"/>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F8C14533-9F55-4108-8EED-68DE29CBE9D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a:extLst>
              <a:ext uri="{FF2B5EF4-FFF2-40B4-BE49-F238E27FC236}">
                <a16:creationId xmlns:a16="http://schemas.microsoft.com/office/drawing/2014/main" id="{22E5D588-4DF6-4CA0-AF9B-207667E60385}"/>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31A1937E-2B1A-41C7-AFE3-EA463FD488FF}" type="slidenum">
              <a:rPr lang="en-US" altLang="en-US" sz="1200"/>
              <a:pPr algn="r"/>
              <a:t>10</a:t>
            </a:fld>
            <a:endParaRPr lang="en-US" altLang="en-US" sz="1200"/>
          </a:p>
        </p:txBody>
      </p:sp>
      <p:sp>
        <p:nvSpPr>
          <p:cNvPr id="24579" name="Rectangle 2">
            <a:extLst>
              <a:ext uri="{FF2B5EF4-FFF2-40B4-BE49-F238E27FC236}">
                <a16:creationId xmlns:a16="http://schemas.microsoft.com/office/drawing/2014/main" id="{B1A2EF1D-3C2D-4132-986D-92F4F8FC7628}"/>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FCEE4E72-A186-4DEE-8992-8A84E52D695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7B9A21E6-FE05-4CE1-8F25-0480E90EE860}"/>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3E1436DC-7341-421E-BFD3-74D5E91237D9}" type="slidenum">
              <a:rPr lang="en-US" altLang="en-US" sz="1200"/>
              <a:pPr algn="r"/>
              <a:t>11</a:t>
            </a:fld>
            <a:endParaRPr lang="en-US" altLang="en-US" sz="1200"/>
          </a:p>
        </p:txBody>
      </p:sp>
      <p:sp>
        <p:nvSpPr>
          <p:cNvPr id="26627" name="Rectangle 2">
            <a:extLst>
              <a:ext uri="{FF2B5EF4-FFF2-40B4-BE49-F238E27FC236}">
                <a16:creationId xmlns:a16="http://schemas.microsoft.com/office/drawing/2014/main" id="{0FC9221F-7C78-4AF8-BF49-07EF5593797B}"/>
              </a:ext>
            </a:extLst>
          </p:cNvPr>
          <p:cNvSpPr>
            <a:spLocks noGrp="1" noRot="1" noChangeAspect="1" noChangeArrowheads="1" noTextEdit="1"/>
          </p:cNvSpPr>
          <p:nvPr>
            <p:ph type="sldImg"/>
          </p:nvPr>
        </p:nvSpPr>
        <p:spPr>
          <a:ln/>
        </p:spPr>
      </p:sp>
      <p:sp>
        <p:nvSpPr>
          <p:cNvPr id="26628" name="Rectangle 3">
            <a:extLst>
              <a:ext uri="{FF2B5EF4-FFF2-40B4-BE49-F238E27FC236}">
                <a16:creationId xmlns:a16="http://schemas.microsoft.com/office/drawing/2014/main" id="{75107D25-63FA-4991-92AC-2A018689DFC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a:extLst>
              <a:ext uri="{FF2B5EF4-FFF2-40B4-BE49-F238E27FC236}">
                <a16:creationId xmlns:a16="http://schemas.microsoft.com/office/drawing/2014/main" id="{D8E443F6-2DFF-427B-A232-76DFDAFAAE84}"/>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663C588C-E094-4D26-B556-7930E2BF6D64}" type="slidenum">
              <a:rPr lang="en-US" altLang="en-US" sz="1200"/>
              <a:pPr algn="r"/>
              <a:t>12</a:t>
            </a:fld>
            <a:endParaRPr lang="en-US" altLang="en-US" sz="1200"/>
          </a:p>
        </p:txBody>
      </p:sp>
      <p:sp>
        <p:nvSpPr>
          <p:cNvPr id="28675" name="Rectangle 2">
            <a:extLst>
              <a:ext uri="{FF2B5EF4-FFF2-40B4-BE49-F238E27FC236}">
                <a16:creationId xmlns:a16="http://schemas.microsoft.com/office/drawing/2014/main" id="{BAF1BCC8-3FC9-4C1E-B3AD-1F6F8D4C762C}"/>
              </a:ext>
            </a:extLst>
          </p:cNvPr>
          <p:cNvSpPr>
            <a:spLocks noGrp="1" noRot="1" noChangeAspect="1" noChangeArrowheads="1" noTextEdit="1"/>
          </p:cNvSpPr>
          <p:nvPr>
            <p:ph type="sldImg"/>
          </p:nvPr>
        </p:nvSpPr>
        <p:spPr>
          <a:ln/>
        </p:spPr>
      </p:sp>
      <p:sp>
        <p:nvSpPr>
          <p:cNvPr id="28676" name="Rectangle 3">
            <a:extLst>
              <a:ext uri="{FF2B5EF4-FFF2-40B4-BE49-F238E27FC236}">
                <a16:creationId xmlns:a16="http://schemas.microsoft.com/office/drawing/2014/main" id="{26474196-D8B6-4346-BD59-93738469D96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A06B03D4-EA18-4D08-ADB0-A1E301BF3AAF}"/>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2B560C8D-7119-4192-B08D-688AF1A0CC9A}" type="slidenum">
              <a:rPr lang="en-US" altLang="en-US" sz="1200"/>
              <a:pPr algn="r"/>
              <a:t>13</a:t>
            </a:fld>
            <a:endParaRPr lang="en-US" altLang="en-US" sz="1200"/>
          </a:p>
        </p:txBody>
      </p:sp>
      <p:sp>
        <p:nvSpPr>
          <p:cNvPr id="30723" name="Rectangle 2">
            <a:extLst>
              <a:ext uri="{FF2B5EF4-FFF2-40B4-BE49-F238E27FC236}">
                <a16:creationId xmlns:a16="http://schemas.microsoft.com/office/drawing/2014/main" id="{321B8438-22A7-4B6B-8423-7E09782E8F26}"/>
              </a:ext>
            </a:extLst>
          </p:cNvPr>
          <p:cNvSpPr>
            <a:spLocks noGrp="1" noRot="1" noChangeAspect="1" noChangeArrowheads="1" noTextEdit="1"/>
          </p:cNvSpPr>
          <p:nvPr>
            <p:ph type="sldImg"/>
          </p:nvPr>
        </p:nvSpPr>
        <p:spPr>
          <a:ln/>
        </p:spPr>
      </p:sp>
      <p:sp>
        <p:nvSpPr>
          <p:cNvPr id="30724" name="Rectangle 3">
            <a:extLst>
              <a:ext uri="{FF2B5EF4-FFF2-40B4-BE49-F238E27FC236}">
                <a16:creationId xmlns:a16="http://schemas.microsoft.com/office/drawing/2014/main" id="{BE44D8A9-A792-498B-8FC7-77F4BBA4CB0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D6132EF2-23C4-4446-BA34-7EB6DA57A285}"/>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2B5E8BC4-5B9B-4D1D-BD14-11067AA97658}" type="slidenum">
              <a:rPr lang="en-US" altLang="en-US" sz="1200"/>
              <a:pPr algn="r"/>
              <a:t>14</a:t>
            </a:fld>
            <a:endParaRPr lang="en-US" altLang="en-US" sz="1200"/>
          </a:p>
        </p:txBody>
      </p:sp>
      <p:sp>
        <p:nvSpPr>
          <p:cNvPr id="32771" name="Rectangle 2">
            <a:extLst>
              <a:ext uri="{FF2B5EF4-FFF2-40B4-BE49-F238E27FC236}">
                <a16:creationId xmlns:a16="http://schemas.microsoft.com/office/drawing/2014/main" id="{A0F805BD-ABE8-4CE6-9539-D742269971B8}"/>
              </a:ext>
            </a:extLst>
          </p:cNvPr>
          <p:cNvSpPr>
            <a:spLocks noGrp="1" noRot="1" noChangeAspect="1" noChangeArrowheads="1" noTextEdit="1"/>
          </p:cNvSpPr>
          <p:nvPr>
            <p:ph type="sldImg"/>
          </p:nvPr>
        </p:nvSpPr>
        <p:spPr>
          <a:ln/>
        </p:spPr>
      </p:sp>
      <p:sp>
        <p:nvSpPr>
          <p:cNvPr id="32772" name="Rectangle 3">
            <a:extLst>
              <a:ext uri="{FF2B5EF4-FFF2-40B4-BE49-F238E27FC236}">
                <a16:creationId xmlns:a16="http://schemas.microsoft.com/office/drawing/2014/main" id="{21242D35-0D71-4E00-AD8C-E88E5F4560A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a:extLst>
              <a:ext uri="{FF2B5EF4-FFF2-40B4-BE49-F238E27FC236}">
                <a16:creationId xmlns:a16="http://schemas.microsoft.com/office/drawing/2014/main" id="{DD380F7E-6F92-477A-88F7-2DF6E91D340A}"/>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432D7EB3-E422-4082-B9BA-E3A8957EC9C9}" type="slidenum">
              <a:rPr lang="en-US" altLang="en-US" sz="1200"/>
              <a:pPr algn="r"/>
              <a:t>15</a:t>
            </a:fld>
            <a:endParaRPr lang="en-US" altLang="en-US" sz="1200"/>
          </a:p>
        </p:txBody>
      </p:sp>
      <p:sp>
        <p:nvSpPr>
          <p:cNvPr id="34819" name="Rectangle 2">
            <a:extLst>
              <a:ext uri="{FF2B5EF4-FFF2-40B4-BE49-F238E27FC236}">
                <a16:creationId xmlns:a16="http://schemas.microsoft.com/office/drawing/2014/main" id="{D2890A58-5E61-4F1F-A5E3-22757D70A908}"/>
              </a:ext>
            </a:extLst>
          </p:cNvPr>
          <p:cNvSpPr>
            <a:spLocks noGrp="1" noRot="1" noChangeAspect="1" noChangeArrowheads="1" noTextEdit="1"/>
          </p:cNvSpPr>
          <p:nvPr>
            <p:ph type="sldImg"/>
          </p:nvPr>
        </p:nvSpPr>
        <p:spPr>
          <a:ln/>
        </p:spPr>
      </p:sp>
      <p:sp>
        <p:nvSpPr>
          <p:cNvPr id="34820" name="Rectangle 3">
            <a:extLst>
              <a:ext uri="{FF2B5EF4-FFF2-40B4-BE49-F238E27FC236}">
                <a16:creationId xmlns:a16="http://schemas.microsoft.com/office/drawing/2014/main" id="{F139DA4B-A809-47D7-9414-D63B0E1BE3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a:extLst>
              <a:ext uri="{FF2B5EF4-FFF2-40B4-BE49-F238E27FC236}">
                <a16:creationId xmlns:a16="http://schemas.microsoft.com/office/drawing/2014/main" id="{E3D545D4-0F14-437C-B434-D3736F6DFBA8}"/>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C1A41562-DEFD-4642-BE2E-2C6E18F4F98E}" type="slidenum">
              <a:rPr lang="en-US" altLang="en-US" sz="1200"/>
              <a:pPr algn="r"/>
              <a:t>16</a:t>
            </a:fld>
            <a:endParaRPr lang="en-US" altLang="en-US" sz="1200"/>
          </a:p>
        </p:txBody>
      </p:sp>
      <p:sp>
        <p:nvSpPr>
          <p:cNvPr id="36867" name="Rectangle 2">
            <a:extLst>
              <a:ext uri="{FF2B5EF4-FFF2-40B4-BE49-F238E27FC236}">
                <a16:creationId xmlns:a16="http://schemas.microsoft.com/office/drawing/2014/main" id="{06883F28-6975-4BF8-9BB1-7078B0BC3024}"/>
              </a:ext>
            </a:extLst>
          </p:cNvPr>
          <p:cNvSpPr>
            <a:spLocks noGrp="1" noRot="1" noChangeAspect="1" noChangeArrowheads="1" noTextEdit="1"/>
          </p:cNvSpPr>
          <p:nvPr>
            <p:ph type="sldImg"/>
          </p:nvPr>
        </p:nvSpPr>
        <p:spPr>
          <a:ln/>
        </p:spPr>
      </p:sp>
      <p:sp>
        <p:nvSpPr>
          <p:cNvPr id="36868" name="Rectangle 3">
            <a:extLst>
              <a:ext uri="{FF2B5EF4-FFF2-40B4-BE49-F238E27FC236}">
                <a16:creationId xmlns:a16="http://schemas.microsoft.com/office/drawing/2014/main" id="{4A2F2454-BAAF-4453-806C-E5C6C3898C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34B2E4D5-F00B-4007-B275-7443D246C115}"/>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FE0471CA-29DF-41C6-A9CD-2108084C83E9}" type="slidenum">
              <a:rPr lang="en-US" altLang="en-US" sz="1200"/>
              <a:pPr algn="r"/>
              <a:t>17</a:t>
            </a:fld>
            <a:endParaRPr lang="en-US" altLang="en-US" sz="1200"/>
          </a:p>
        </p:txBody>
      </p:sp>
      <p:sp>
        <p:nvSpPr>
          <p:cNvPr id="38915" name="Rectangle 2">
            <a:extLst>
              <a:ext uri="{FF2B5EF4-FFF2-40B4-BE49-F238E27FC236}">
                <a16:creationId xmlns:a16="http://schemas.microsoft.com/office/drawing/2014/main" id="{18A870B4-D285-4CC2-818B-CBA53DCD1A86}"/>
              </a:ext>
            </a:extLst>
          </p:cNvPr>
          <p:cNvSpPr>
            <a:spLocks noGrp="1" noRot="1" noChangeAspect="1" noChangeArrowheads="1" noTextEdit="1"/>
          </p:cNvSpPr>
          <p:nvPr>
            <p:ph type="sldImg"/>
          </p:nvPr>
        </p:nvSpPr>
        <p:spPr>
          <a:ln/>
        </p:spPr>
      </p:sp>
      <p:sp>
        <p:nvSpPr>
          <p:cNvPr id="38916" name="Rectangle 3">
            <a:extLst>
              <a:ext uri="{FF2B5EF4-FFF2-40B4-BE49-F238E27FC236}">
                <a16:creationId xmlns:a16="http://schemas.microsoft.com/office/drawing/2014/main" id="{EC5CFF30-5F3E-4E21-9FDC-29246ED0D62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a:extLst>
              <a:ext uri="{FF2B5EF4-FFF2-40B4-BE49-F238E27FC236}">
                <a16:creationId xmlns:a16="http://schemas.microsoft.com/office/drawing/2014/main" id="{9C202DFF-5AB0-49C1-92E8-2FB65122859A}"/>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024F02F0-F658-4C46-AF79-09E575C8EB54}" type="slidenum">
              <a:rPr lang="en-US" altLang="en-US" sz="1200"/>
              <a:pPr algn="r"/>
              <a:t>18</a:t>
            </a:fld>
            <a:endParaRPr lang="en-US" altLang="en-US" sz="1200"/>
          </a:p>
        </p:txBody>
      </p:sp>
      <p:sp>
        <p:nvSpPr>
          <p:cNvPr id="40963" name="Rectangle 2">
            <a:extLst>
              <a:ext uri="{FF2B5EF4-FFF2-40B4-BE49-F238E27FC236}">
                <a16:creationId xmlns:a16="http://schemas.microsoft.com/office/drawing/2014/main" id="{7B258BA1-F473-4309-BF36-AAA057ACC706}"/>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F42A0537-86D1-4FF0-A6B9-02C185D6D4A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a:extLst>
              <a:ext uri="{FF2B5EF4-FFF2-40B4-BE49-F238E27FC236}">
                <a16:creationId xmlns:a16="http://schemas.microsoft.com/office/drawing/2014/main" id="{83D42D44-AC7F-4DCE-BF6C-A04A92C05674}"/>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E9F1F657-2F72-4B61-9257-AE2507AB0A48}" type="slidenum">
              <a:rPr lang="en-US" altLang="en-US" sz="1200"/>
              <a:pPr algn="r"/>
              <a:t>19</a:t>
            </a:fld>
            <a:endParaRPr lang="en-US" altLang="en-US" sz="1200"/>
          </a:p>
        </p:txBody>
      </p:sp>
      <p:sp>
        <p:nvSpPr>
          <p:cNvPr id="43011" name="Rectangle 2">
            <a:extLst>
              <a:ext uri="{FF2B5EF4-FFF2-40B4-BE49-F238E27FC236}">
                <a16:creationId xmlns:a16="http://schemas.microsoft.com/office/drawing/2014/main" id="{5A40E8EC-B477-4EEC-96B2-CEA13E8B6648}"/>
              </a:ext>
            </a:extLst>
          </p:cNvPr>
          <p:cNvSpPr>
            <a:spLocks noGrp="1" noRot="1" noChangeAspect="1" noChangeArrowheads="1" noTextEdit="1"/>
          </p:cNvSpPr>
          <p:nvPr>
            <p:ph type="sldImg"/>
          </p:nvPr>
        </p:nvSpPr>
        <p:spPr>
          <a:ln/>
        </p:spPr>
      </p:sp>
      <p:sp>
        <p:nvSpPr>
          <p:cNvPr id="43012" name="Rectangle 3">
            <a:extLst>
              <a:ext uri="{FF2B5EF4-FFF2-40B4-BE49-F238E27FC236}">
                <a16:creationId xmlns:a16="http://schemas.microsoft.com/office/drawing/2014/main" id="{025A5214-FA0B-422F-A781-01ECCD4A32F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4A576077-D419-4AAA-AAFD-767D64F47E7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096ADBBF-CCA6-4CE8-A282-D77006C10A36}" type="slidenum">
              <a:rPr lang="en-US" altLang="en-US" sz="1200" smtClean="0"/>
              <a:pPr/>
              <a:t>2</a:t>
            </a:fld>
            <a:endParaRPr lang="en-US" altLang="en-US" sz="1200"/>
          </a:p>
        </p:txBody>
      </p:sp>
      <p:sp>
        <p:nvSpPr>
          <p:cNvPr id="8195" name="Rectangle 2">
            <a:extLst>
              <a:ext uri="{FF2B5EF4-FFF2-40B4-BE49-F238E27FC236}">
                <a16:creationId xmlns:a16="http://schemas.microsoft.com/office/drawing/2014/main" id="{423DFD8D-496F-42C7-A696-5BA410510039}"/>
              </a:ext>
            </a:extLst>
          </p:cNvPr>
          <p:cNvSpPr>
            <a:spLocks noGrp="1" noRot="1" noChangeAspect="1" noChangeArrowheads="1" noTextEdit="1"/>
          </p:cNvSpPr>
          <p:nvPr>
            <p:ph type="sldImg"/>
          </p:nvPr>
        </p:nvSpPr>
        <p:spPr>
          <a:xfrm>
            <a:off x="1181100" y="696913"/>
            <a:ext cx="4648200" cy="3486150"/>
          </a:xfrm>
          <a:ln/>
        </p:spPr>
      </p:sp>
      <p:sp>
        <p:nvSpPr>
          <p:cNvPr id="8196" name="Rectangle 3">
            <a:extLst>
              <a:ext uri="{FF2B5EF4-FFF2-40B4-BE49-F238E27FC236}">
                <a16:creationId xmlns:a16="http://schemas.microsoft.com/office/drawing/2014/main" id="{3898E1A7-ED89-4BB2-8437-5FEA4D6F98CF}"/>
              </a:ext>
            </a:extLst>
          </p:cNvPr>
          <p:cNvSpPr>
            <a:spLocks noGrp="1" noChangeArrowheads="1"/>
          </p:cNvSpPr>
          <p:nvPr>
            <p:ph type="body" idx="1"/>
          </p:nvPr>
        </p:nvSpPr>
        <p:spPr>
          <a:xfrm>
            <a:off x="933450" y="4416425"/>
            <a:ext cx="514350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3405BCE6-4F32-447B-88C1-B20F82568A6B}"/>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941B5BE8-E138-488E-A548-52671E79D5DF}" type="slidenum">
              <a:rPr lang="en-US" altLang="en-US" sz="1200"/>
              <a:pPr algn="r"/>
              <a:t>20</a:t>
            </a:fld>
            <a:endParaRPr lang="en-US" altLang="en-US" sz="1200"/>
          </a:p>
        </p:txBody>
      </p:sp>
      <p:sp>
        <p:nvSpPr>
          <p:cNvPr id="45059" name="Rectangle 2">
            <a:extLst>
              <a:ext uri="{FF2B5EF4-FFF2-40B4-BE49-F238E27FC236}">
                <a16:creationId xmlns:a16="http://schemas.microsoft.com/office/drawing/2014/main" id="{27D876B2-1CB6-4B58-882D-BFB80CC03D47}"/>
              </a:ext>
            </a:extLst>
          </p:cNvPr>
          <p:cNvSpPr>
            <a:spLocks noGrp="1" noRot="1" noChangeAspect="1" noChangeArrowheads="1" noTextEdit="1"/>
          </p:cNvSpPr>
          <p:nvPr>
            <p:ph type="sldImg"/>
          </p:nvPr>
        </p:nvSpPr>
        <p:spPr>
          <a:ln/>
        </p:spPr>
      </p:sp>
      <p:sp>
        <p:nvSpPr>
          <p:cNvPr id="45060" name="Rectangle 3">
            <a:extLst>
              <a:ext uri="{FF2B5EF4-FFF2-40B4-BE49-F238E27FC236}">
                <a16:creationId xmlns:a16="http://schemas.microsoft.com/office/drawing/2014/main" id="{D99F50C9-4590-48FE-B951-D44823EE48F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a:extLst>
              <a:ext uri="{FF2B5EF4-FFF2-40B4-BE49-F238E27FC236}">
                <a16:creationId xmlns:a16="http://schemas.microsoft.com/office/drawing/2014/main" id="{D81B0189-B128-44AE-A48E-DE02A47759FD}"/>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EBC8CD55-712C-44C2-A0F3-27C6C3075086}" type="slidenum">
              <a:rPr lang="en-US" altLang="en-US" sz="1200"/>
              <a:pPr algn="r"/>
              <a:t>21</a:t>
            </a:fld>
            <a:endParaRPr lang="en-US" altLang="en-US" sz="1200"/>
          </a:p>
        </p:txBody>
      </p:sp>
      <p:sp>
        <p:nvSpPr>
          <p:cNvPr id="47107" name="Rectangle 2">
            <a:extLst>
              <a:ext uri="{FF2B5EF4-FFF2-40B4-BE49-F238E27FC236}">
                <a16:creationId xmlns:a16="http://schemas.microsoft.com/office/drawing/2014/main" id="{2145ACB7-5F09-4D74-958B-C28D13DD246A}"/>
              </a:ext>
            </a:extLst>
          </p:cNvPr>
          <p:cNvSpPr>
            <a:spLocks noGrp="1" noRot="1" noChangeAspect="1" noChangeArrowheads="1" noTextEdit="1"/>
          </p:cNvSpPr>
          <p:nvPr>
            <p:ph type="sldImg"/>
          </p:nvPr>
        </p:nvSpPr>
        <p:spPr>
          <a:ln/>
        </p:spPr>
      </p:sp>
      <p:sp>
        <p:nvSpPr>
          <p:cNvPr id="47108" name="Rectangle 3">
            <a:extLst>
              <a:ext uri="{FF2B5EF4-FFF2-40B4-BE49-F238E27FC236}">
                <a16:creationId xmlns:a16="http://schemas.microsoft.com/office/drawing/2014/main" id="{46300116-390E-45B1-AF3D-AF0F35F146C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8B193647-8D99-412B-9D0D-5D08CD9DC9B1}"/>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10F02A53-42AF-47C2-86AF-A69A4ED5D25C}" type="slidenum">
              <a:rPr lang="en-US" altLang="en-US" sz="1200"/>
              <a:pPr algn="r"/>
              <a:t>22</a:t>
            </a:fld>
            <a:endParaRPr lang="en-US" altLang="en-US" sz="1200"/>
          </a:p>
        </p:txBody>
      </p:sp>
      <p:sp>
        <p:nvSpPr>
          <p:cNvPr id="49155" name="Rectangle 2">
            <a:extLst>
              <a:ext uri="{FF2B5EF4-FFF2-40B4-BE49-F238E27FC236}">
                <a16:creationId xmlns:a16="http://schemas.microsoft.com/office/drawing/2014/main" id="{CB005844-205A-4437-8AB0-DA6250F5F5FD}"/>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030D6741-4F36-4FBF-A411-C7928D754F5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B0DED05E-9248-467D-95DA-AB876B33AC7F}"/>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EDAF003D-4461-4522-BA9F-961401996FA1}" type="slidenum">
              <a:rPr lang="en-US" altLang="en-US" sz="1200"/>
              <a:pPr algn="r"/>
              <a:t>23</a:t>
            </a:fld>
            <a:endParaRPr lang="en-US" altLang="en-US" sz="1200"/>
          </a:p>
        </p:txBody>
      </p:sp>
      <p:sp>
        <p:nvSpPr>
          <p:cNvPr id="51203" name="Rectangle 2">
            <a:extLst>
              <a:ext uri="{FF2B5EF4-FFF2-40B4-BE49-F238E27FC236}">
                <a16:creationId xmlns:a16="http://schemas.microsoft.com/office/drawing/2014/main" id="{8E7F81B0-AF3A-47F6-9D5E-616DF622C16C}"/>
              </a:ext>
            </a:extLst>
          </p:cNvPr>
          <p:cNvSpPr>
            <a:spLocks noGrp="1" noRot="1" noChangeAspect="1" noChangeArrowheads="1" noTextEdit="1"/>
          </p:cNvSpPr>
          <p:nvPr>
            <p:ph type="sldImg"/>
          </p:nvPr>
        </p:nvSpPr>
        <p:spPr>
          <a:ln/>
        </p:spPr>
      </p:sp>
      <p:sp>
        <p:nvSpPr>
          <p:cNvPr id="51204" name="Rectangle 3">
            <a:extLst>
              <a:ext uri="{FF2B5EF4-FFF2-40B4-BE49-F238E27FC236}">
                <a16:creationId xmlns:a16="http://schemas.microsoft.com/office/drawing/2014/main" id="{D4189A10-34EE-405B-B66D-0BAC92F11F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a:extLst>
              <a:ext uri="{FF2B5EF4-FFF2-40B4-BE49-F238E27FC236}">
                <a16:creationId xmlns:a16="http://schemas.microsoft.com/office/drawing/2014/main" id="{000BA69F-67C6-4069-B855-1D08F126D2EF}"/>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E8519C86-D597-4B06-8902-28F176268EA2}" type="slidenum">
              <a:rPr lang="en-US" altLang="en-US" sz="1200"/>
              <a:pPr algn="r"/>
              <a:t>24</a:t>
            </a:fld>
            <a:endParaRPr lang="en-US" altLang="en-US" sz="1200"/>
          </a:p>
        </p:txBody>
      </p:sp>
      <p:sp>
        <p:nvSpPr>
          <p:cNvPr id="53251" name="Rectangle 2">
            <a:extLst>
              <a:ext uri="{FF2B5EF4-FFF2-40B4-BE49-F238E27FC236}">
                <a16:creationId xmlns:a16="http://schemas.microsoft.com/office/drawing/2014/main" id="{3C5CADF0-74A4-4038-9679-A39E4E657F1D}"/>
              </a:ext>
            </a:extLst>
          </p:cNvPr>
          <p:cNvSpPr>
            <a:spLocks noGrp="1" noRot="1" noChangeAspect="1" noChangeArrowheads="1" noTextEdit="1"/>
          </p:cNvSpPr>
          <p:nvPr>
            <p:ph type="sldImg"/>
          </p:nvPr>
        </p:nvSpPr>
        <p:spPr>
          <a:ln/>
        </p:spPr>
      </p:sp>
      <p:sp>
        <p:nvSpPr>
          <p:cNvPr id="53252" name="Rectangle 3">
            <a:extLst>
              <a:ext uri="{FF2B5EF4-FFF2-40B4-BE49-F238E27FC236}">
                <a16:creationId xmlns:a16="http://schemas.microsoft.com/office/drawing/2014/main" id="{FD9B38A1-85F1-4B23-BF78-1CF9B2440E5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a:extLst>
              <a:ext uri="{FF2B5EF4-FFF2-40B4-BE49-F238E27FC236}">
                <a16:creationId xmlns:a16="http://schemas.microsoft.com/office/drawing/2014/main" id="{17647F6B-4123-4F96-BA4C-78591A28AC16}"/>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B813C7A8-A150-4EFC-82D0-4BB28F678746}" type="slidenum">
              <a:rPr lang="en-US" altLang="en-US" sz="1200"/>
              <a:pPr algn="r"/>
              <a:t>25</a:t>
            </a:fld>
            <a:endParaRPr lang="en-US" altLang="en-US" sz="1200"/>
          </a:p>
        </p:txBody>
      </p:sp>
      <p:sp>
        <p:nvSpPr>
          <p:cNvPr id="55299" name="Rectangle 2">
            <a:extLst>
              <a:ext uri="{FF2B5EF4-FFF2-40B4-BE49-F238E27FC236}">
                <a16:creationId xmlns:a16="http://schemas.microsoft.com/office/drawing/2014/main" id="{EC5FF0CE-57C3-4E2D-8892-FCB62AC3054C}"/>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923C8F1D-7C7A-491C-829C-F4052C3E32D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a:extLst>
              <a:ext uri="{FF2B5EF4-FFF2-40B4-BE49-F238E27FC236}">
                <a16:creationId xmlns:a16="http://schemas.microsoft.com/office/drawing/2014/main" id="{148F4672-1475-484E-A6F6-800759B5A55D}"/>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A1DCBADB-D276-4B1E-9607-74682BE26A3C}" type="slidenum">
              <a:rPr lang="en-US" altLang="en-US" sz="1200"/>
              <a:pPr algn="r"/>
              <a:t>26</a:t>
            </a:fld>
            <a:endParaRPr lang="en-US" altLang="en-US" sz="1200"/>
          </a:p>
        </p:txBody>
      </p:sp>
      <p:sp>
        <p:nvSpPr>
          <p:cNvPr id="57347" name="Rectangle 2">
            <a:extLst>
              <a:ext uri="{FF2B5EF4-FFF2-40B4-BE49-F238E27FC236}">
                <a16:creationId xmlns:a16="http://schemas.microsoft.com/office/drawing/2014/main" id="{C164D90B-E4D8-427A-AF84-59221205ED6F}"/>
              </a:ext>
            </a:extLst>
          </p:cNvPr>
          <p:cNvSpPr>
            <a:spLocks noGrp="1" noRot="1" noChangeAspect="1" noChangeArrowheads="1" noTextEdit="1"/>
          </p:cNvSpPr>
          <p:nvPr>
            <p:ph type="sldImg"/>
          </p:nvPr>
        </p:nvSpPr>
        <p:spPr>
          <a:ln/>
        </p:spPr>
      </p:sp>
      <p:sp>
        <p:nvSpPr>
          <p:cNvPr id="57348" name="Rectangle 3">
            <a:extLst>
              <a:ext uri="{FF2B5EF4-FFF2-40B4-BE49-F238E27FC236}">
                <a16:creationId xmlns:a16="http://schemas.microsoft.com/office/drawing/2014/main" id="{83B771C2-0E5A-422F-A136-636EE3563DA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a:extLst>
              <a:ext uri="{FF2B5EF4-FFF2-40B4-BE49-F238E27FC236}">
                <a16:creationId xmlns:a16="http://schemas.microsoft.com/office/drawing/2014/main" id="{A0053653-3AAE-488E-A77C-5DE47D28E42F}"/>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DBF5861B-F0A3-426D-9EC3-B6F5C9D36A71}" type="slidenum">
              <a:rPr lang="en-US" altLang="en-US" sz="1200"/>
              <a:pPr algn="r"/>
              <a:t>27</a:t>
            </a:fld>
            <a:endParaRPr lang="en-US" altLang="en-US" sz="1200"/>
          </a:p>
        </p:txBody>
      </p:sp>
      <p:sp>
        <p:nvSpPr>
          <p:cNvPr id="59395" name="Rectangle 2">
            <a:extLst>
              <a:ext uri="{FF2B5EF4-FFF2-40B4-BE49-F238E27FC236}">
                <a16:creationId xmlns:a16="http://schemas.microsoft.com/office/drawing/2014/main" id="{CDFD578B-1C1E-4BD9-B90E-6710ABAACC47}"/>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1DEC9E72-E597-4926-B7CF-47FB445FDEC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F2C67271-587E-49DD-BC7E-A14D71739C55}"/>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38851AFB-51E0-42B9-97CF-BB3AA2793254}" type="slidenum">
              <a:rPr lang="en-US" altLang="en-US" sz="1200"/>
              <a:pPr algn="r"/>
              <a:t>28</a:t>
            </a:fld>
            <a:endParaRPr lang="en-US" altLang="en-US" sz="1200"/>
          </a:p>
        </p:txBody>
      </p:sp>
      <p:sp>
        <p:nvSpPr>
          <p:cNvPr id="61443" name="Rectangle 2">
            <a:extLst>
              <a:ext uri="{FF2B5EF4-FFF2-40B4-BE49-F238E27FC236}">
                <a16:creationId xmlns:a16="http://schemas.microsoft.com/office/drawing/2014/main" id="{3DACCD4C-B922-4EC4-BE37-B659D34BB2B7}"/>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A505A641-D05D-41B9-80A6-BCF61BA7D5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F2C67271-587E-49DD-BC7E-A14D71739C55}"/>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38851AFB-51E0-42B9-97CF-BB3AA2793254}" type="slidenum">
              <a:rPr lang="en-US" altLang="en-US" sz="1200"/>
              <a:pPr algn="r"/>
              <a:t>29</a:t>
            </a:fld>
            <a:endParaRPr lang="en-US" altLang="en-US" sz="1200"/>
          </a:p>
        </p:txBody>
      </p:sp>
      <p:sp>
        <p:nvSpPr>
          <p:cNvPr id="61443" name="Rectangle 2">
            <a:extLst>
              <a:ext uri="{FF2B5EF4-FFF2-40B4-BE49-F238E27FC236}">
                <a16:creationId xmlns:a16="http://schemas.microsoft.com/office/drawing/2014/main" id="{3DACCD4C-B922-4EC4-BE37-B659D34BB2B7}"/>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A505A641-D05D-41B9-80A6-BCF61BA7D5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1301681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9FEE86D1-297F-4BC5-BA04-869F6F1C3112}"/>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0A32EA50-0042-411D-8E22-610FC906B0E2}" type="slidenum">
              <a:rPr lang="en-US" altLang="en-US" sz="1200"/>
              <a:pPr algn="r"/>
              <a:t>3</a:t>
            </a:fld>
            <a:endParaRPr lang="en-US" altLang="en-US" sz="1200"/>
          </a:p>
        </p:txBody>
      </p:sp>
      <p:sp>
        <p:nvSpPr>
          <p:cNvPr id="10243" name="Rectangle 2">
            <a:extLst>
              <a:ext uri="{FF2B5EF4-FFF2-40B4-BE49-F238E27FC236}">
                <a16:creationId xmlns:a16="http://schemas.microsoft.com/office/drawing/2014/main" id="{BE894F40-B0E4-470F-8B90-B751FD2ACBE7}"/>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ACD247D1-AE59-4509-8615-601F23C5453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2AB7407A-3788-4B63-A453-3524ED2177C9}"/>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6F71EEDC-5137-4F19-9B23-F6FB87D62FCF}" type="slidenum">
              <a:rPr lang="en-US" altLang="en-US" sz="1200"/>
              <a:pPr algn="r"/>
              <a:t>30</a:t>
            </a:fld>
            <a:endParaRPr lang="en-US" altLang="en-US" sz="1200"/>
          </a:p>
        </p:txBody>
      </p:sp>
      <p:sp>
        <p:nvSpPr>
          <p:cNvPr id="63491" name="Rectangle 2">
            <a:extLst>
              <a:ext uri="{FF2B5EF4-FFF2-40B4-BE49-F238E27FC236}">
                <a16:creationId xmlns:a16="http://schemas.microsoft.com/office/drawing/2014/main" id="{7F2C1576-642C-479A-9452-C3A1A78C0696}"/>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170D0266-6D36-4949-8701-05B277F4A3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2AACFAB6-2BA8-4963-BFAE-B3EB092490A5}"/>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EAD10264-13B0-4049-BB8F-62CDFE256B65}" type="slidenum">
              <a:rPr lang="en-US" altLang="en-US" sz="1200"/>
              <a:pPr algn="r"/>
              <a:t>31</a:t>
            </a:fld>
            <a:endParaRPr lang="en-US" altLang="en-US" sz="1200"/>
          </a:p>
        </p:txBody>
      </p:sp>
      <p:sp>
        <p:nvSpPr>
          <p:cNvPr id="65539" name="Rectangle 2">
            <a:extLst>
              <a:ext uri="{FF2B5EF4-FFF2-40B4-BE49-F238E27FC236}">
                <a16:creationId xmlns:a16="http://schemas.microsoft.com/office/drawing/2014/main" id="{BB8D0905-9262-4B28-85AD-16B42339EA66}"/>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5B38FC91-80B5-414F-BEF9-057B2EB1080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a:extLst>
              <a:ext uri="{FF2B5EF4-FFF2-40B4-BE49-F238E27FC236}">
                <a16:creationId xmlns:a16="http://schemas.microsoft.com/office/drawing/2014/main" id="{F22CDF52-C229-4499-ADE2-49259403678C}"/>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D09B04FC-FC49-4637-A277-D75C2E4AED2B}" type="slidenum">
              <a:rPr lang="en-US" altLang="en-US" sz="1200"/>
              <a:pPr algn="r"/>
              <a:t>32</a:t>
            </a:fld>
            <a:endParaRPr lang="en-US" altLang="en-US" sz="1200"/>
          </a:p>
        </p:txBody>
      </p:sp>
      <p:sp>
        <p:nvSpPr>
          <p:cNvPr id="67587" name="Rectangle 2">
            <a:extLst>
              <a:ext uri="{FF2B5EF4-FFF2-40B4-BE49-F238E27FC236}">
                <a16:creationId xmlns:a16="http://schemas.microsoft.com/office/drawing/2014/main" id="{01EC2A17-3B68-4328-954B-B32D91BABCD7}"/>
              </a:ext>
            </a:extLst>
          </p:cNvPr>
          <p:cNvSpPr>
            <a:spLocks noGrp="1" noRot="1" noChangeAspect="1" noChangeArrowheads="1" noTextEdit="1"/>
          </p:cNvSpPr>
          <p:nvPr>
            <p:ph type="sldImg"/>
          </p:nvPr>
        </p:nvSpPr>
        <p:spPr>
          <a:ln/>
        </p:spPr>
      </p:sp>
      <p:sp>
        <p:nvSpPr>
          <p:cNvPr id="67588" name="Rectangle 3">
            <a:extLst>
              <a:ext uri="{FF2B5EF4-FFF2-40B4-BE49-F238E27FC236}">
                <a16:creationId xmlns:a16="http://schemas.microsoft.com/office/drawing/2014/main" id="{2FEB4169-6D82-4E96-8C81-AED5741703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CE55D488-5788-4F35-A709-FD90EC4C9347}"/>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9F0B65FF-6B90-458E-8196-E543E359007A}" type="slidenum">
              <a:rPr lang="en-US" altLang="en-US" sz="1200"/>
              <a:pPr algn="r"/>
              <a:t>4</a:t>
            </a:fld>
            <a:endParaRPr lang="en-US" altLang="en-US" sz="1200"/>
          </a:p>
        </p:txBody>
      </p:sp>
      <p:sp>
        <p:nvSpPr>
          <p:cNvPr id="12291" name="Rectangle 2">
            <a:extLst>
              <a:ext uri="{FF2B5EF4-FFF2-40B4-BE49-F238E27FC236}">
                <a16:creationId xmlns:a16="http://schemas.microsoft.com/office/drawing/2014/main" id="{4401423C-485F-4ABA-8717-D082D0453FD0}"/>
              </a:ext>
            </a:extLst>
          </p:cNvPr>
          <p:cNvSpPr>
            <a:spLocks noGrp="1" noRot="1" noChangeAspect="1" noChangeArrowheads="1" noTextEdit="1"/>
          </p:cNvSpPr>
          <p:nvPr>
            <p:ph type="sldImg"/>
          </p:nvPr>
        </p:nvSpPr>
        <p:spPr>
          <a:ln/>
        </p:spPr>
      </p:sp>
      <p:sp>
        <p:nvSpPr>
          <p:cNvPr id="12292" name="Rectangle 3">
            <a:extLst>
              <a:ext uri="{FF2B5EF4-FFF2-40B4-BE49-F238E27FC236}">
                <a16:creationId xmlns:a16="http://schemas.microsoft.com/office/drawing/2014/main" id="{2D0EFBC3-672E-45F2-A63A-FCEA94267E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a:extLst>
              <a:ext uri="{FF2B5EF4-FFF2-40B4-BE49-F238E27FC236}">
                <a16:creationId xmlns:a16="http://schemas.microsoft.com/office/drawing/2014/main" id="{1FEC38C3-5812-4FC6-A40A-8E622C1B3471}"/>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52EC32D1-060F-4525-91BD-28736AF9B033}" type="slidenum">
              <a:rPr lang="en-US" altLang="en-US" sz="1200"/>
              <a:pPr algn="r"/>
              <a:t>5</a:t>
            </a:fld>
            <a:endParaRPr lang="en-US" altLang="en-US" sz="1200"/>
          </a:p>
        </p:txBody>
      </p:sp>
      <p:sp>
        <p:nvSpPr>
          <p:cNvPr id="14339" name="Rectangle 2">
            <a:extLst>
              <a:ext uri="{FF2B5EF4-FFF2-40B4-BE49-F238E27FC236}">
                <a16:creationId xmlns:a16="http://schemas.microsoft.com/office/drawing/2014/main" id="{C12BE2EB-9BA7-402E-95C1-85A0904C5E17}"/>
              </a:ext>
            </a:extLst>
          </p:cNvPr>
          <p:cNvSpPr>
            <a:spLocks noGrp="1" noRot="1" noChangeAspect="1" noChangeArrowheads="1" noTextEdit="1"/>
          </p:cNvSpPr>
          <p:nvPr>
            <p:ph type="sldImg"/>
          </p:nvPr>
        </p:nvSpPr>
        <p:spPr>
          <a:ln/>
        </p:spPr>
      </p:sp>
      <p:sp>
        <p:nvSpPr>
          <p:cNvPr id="14340" name="Rectangle 3">
            <a:extLst>
              <a:ext uri="{FF2B5EF4-FFF2-40B4-BE49-F238E27FC236}">
                <a16:creationId xmlns:a16="http://schemas.microsoft.com/office/drawing/2014/main" id="{438D2EE7-218F-455F-B0A5-1FC236247D9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a:extLst>
              <a:ext uri="{FF2B5EF4-FFF2-40B4-BE49-F238E27FC236}">
                <a16:creationId xmlns:a16="http://schemas.microsoft.com/office/drawing/2014/main" id="{234FBB2E-AE9D-49B0-AEB1-E85585C93A54}"/>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15AF56FE-EC2F-40E7-8FB1-432576A523EB}" type="slidenum">
              <a:rPr lang="en-US" altLang="en-US" sz="1200"/>
              <a:pPr algn="r"/>
              <a:t>6</a:t>
            </a:fld>
            <a:endParaRPr lang="en-US" altLang="en-US" sz="1200"/>
          </a:p>
        </p:txBody>
      </p:sp>
      <p:sp>
        <p:nvSpPr>
          <p:cNvPr id="16387" name="Rectangle 2">
            <a:extLst>
              <a:ext uri="{FF2B5EF4-FFF2-40B4-BE49-F238E27FC236}">
                <a16:creationId xmlns:a16="http://schemas.microsoft.com/office/drawing/2014/main" id="{C8A562DB-2FAA-49D5-A2D2-705B3587763D}"/>
              </a:ext>
            </a:extLst>
          </p:cNvPr>
          <p:cNvSpPr>
            <a:spLocks noGrp="1" noRot="1" noChangeAspect="1" noChangeArrowheads="1" noTextEdit="1"/>
          </p:cNvSpPr>
          <p:nvPr>
            <p:ph type="sldImg"/>
          </p:nvPr>
        </p:nvSpPr>
        <p:spPr>
          <a:ln/>
        </p:spPr>
      </p:sp>
      <p:sp>
        <p:nvSpPr>
          <p:cNvPr id="16388" name="Rectangle 3">
            <a:extLst>
              <a:ext uri="{FF2B5EF4-FFF2-40B4-BE49-F238E27FC236}">
                <a16:creationId xmlns:a16="http://schemas.microsoft.com/office/drawing/2014/main" id="{F249198C-CF72-4C6F-8F8E-84FF89C212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a:extLst>
              <a:ext uri="{FF2B5EF4-FFF2-40B4-BE49-F238E27FC236}">
                <a16:creationId xmlns:a16="http://schemas.microsoft.com/office/drawing/2014/main" id="{A20A041E-5E92-441B-AA12-7E6BEC2147FC}"/>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0A2BCAA1-A2BA-4907-9D26-4F158A18E255}" type="slidenum">
              <a:rPr lang="en-US" altLang="en-US" sz="1200"/>
              <a:pPr algn="r"/>
              <a:t>7</a:t>
            </a:fld>
            <a:endParaRPr lang="en-US" altLang="en-US" sz="1200"/>
          </a:p>
        </p:txBody>
      </p:sp>
      <p:sp>
        <p:nvSpPr>
          <p:cNvPr id="18435" name="Rectangle 2">
            <a:extLst>
              <a:ext uri="{FF2B5EF4-FFF2-40B4-BE49-F238E27FC236}">
                <a16:creationId xmlns:a16="http://schemas.microsoft.com/office/drawing/2014/main" id="{D714045B-942F-4D9C-A6BD-4005C1E7D4BB}"/>
              </a:ext>
            </a:extLst>
          </p:cNvPr>
          <p:cNvSpPr>
            <a:spLocks noGrp="1" noRot="1" noChangeAspect="1" noChangeArrowheads="1" noTextEdit="1"/>
          </p:cNvSpPr>
          <p:nvPr>
            <p:ph type="sldImg"/>
          </p:nvPr>
        </p:nvSpPr>
        <p:spPr>
          <a:ln/>
        </p:spPr>
      </p:sp>
      <p:sp>
        <p:nvSpPr>
          <p:cNvPr id="18436" name="Rectangle 3">
            <a:extLst>
              <a:ext uri="{FF2B5EF4-FFF2-40B4-BE49-F238E27FC236}">
                <a16:creationId xmlns:a16="http://schemas.microsoft.com/office/drawing/2014/main" id="{E2003670-0D53-4E48-B5B7-A9A37D67D4A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4A5C457A-566E-4826-9AD0-FC6119A3FC93}"/>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F142B156-018A-415D-84FE-950FADC38E5E}" type="slidenum">
              <a:rPr lang="en-US" altLang="en-US" sz="1200"/>
              <a:pPr algn="r"/>
              <a:t>8</a:t>
            </a:fld>
            <a:endParaRPr lang="en-US" altLang="en-US" sz="1200"/>
          </a:p>
        </p:txBody>
      </p:sp>
      <p:sp>
        <p:nvSpPr>
          <p:cNvPr id="20483" name="Rectangle 2">
            <a:extLst>
              <a:ext uri="{FF2B5EF4-FFF2-40B4-BE49-F238E27FC236}">
                <a16:creationId xmlns:a16="http://schemas.microsoft.com/office/drawing/2014/main" id="{63003467-82BE-4374-9568-FBC04D88D00D}"/>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6AC679A7-BFF9-4ADE-A662-EA4F8D3C70A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a:extLst>
              <a:ext uri="{FF2B5EF4-FFF2-40B4-BE49-F238E27FC236}">
                <a16:creationId xmlns:a16="http://schemas.microsoft.com/office/drawing/2014/main" id="{9D06D022-0513-441B-932C-8C4EB638427E}"/>
              </a:ext>
            </a:extLst>
          </p:cNvPr>
          <p:cNvSpPr txBox="1">
            <a:spLocks noGrp="1" noChangeArrowheads="1"/>
          </p:cNvSpPr>
          <p:nvPr/>
        </p:nvSpPr>
        <p:spPr bwMode="auto">
          <a:xfrm>
            <a:off x="3973513" y="883285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171" tIns="46586" rIns="93171" bIns="46586" anchor="b"/>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r"/>
            <a:fld id="{2364C883-3B1D-434B-B708-E26D945349A9}" type="slidenum">
              <a:rPr lang="en-US" altLang="en-US" sz="1200"/>
              <a:pPr algn="r"/>
              <a:t>9</a:t>
            </a:fld>
            <a:endParaRPr lang="en-US" altLang="en-US" sz="1200"/>
          </a:p>
        </p:txBody>
      </p:sp>
      <p:sp>
        <p:nvSpPr>
          <p:cNvPr id="22531" name="Rectangle 2">
            <a:extLst>
              <a:ext uri="{FF2B5EF4-FFF2-40B4-BE49-F238E27FC236}">
                <a16:creationId xmlns:a16="http://schemas.microsoft.com/office/drawing/2014/main" id="{D8EB8858-ABB3-46E0-853A-FA71B550E9F4}"/>
              </a:ext>
            </a:extLst>
          </p:cNvPr>
          <p:cNvSpPr>
            <a:spLocks noGrp="1" noRot="1" noChangeAspect="1" noChangeArrowheads="1" noTextEdit="1"/>
          </p:cNvSpPr>
          <p:nvPr>
            <p:ph type="sldImg"/>
          </p:nvPr>
        </p:nvSpPr>
        <p:spPr>
          <a:ln/>
        </p:spPr>
      </p:sp>
      <p:sp>
        <p:nvSpPr>
          <p:cNvPr id="22532" name="Rectangle 3">
            <a:extLst>
              <a:ext uri="{FF2B5EF4-FFF2-40B4-BE49-F238E27FC236}">
                <a16:creationId xmlns:a16="http://schemas.microsoft.com/office/drawing/2014/main" id="{B838B047-31F9-4B48-BB23-16BAB1F720D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5" Type="http://schemas.openxmlformats.org/officeDocument/2006/relationships/image" Target="../media/image1.jpeg"/><Relationship Id="rId4" Type="http://schemas.openxmlformats.org/officeDocument/2006/relationships/hyperlink" Target="http://www.db-book.com/" TargetMode="Externa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aphicFrame>
        <p:nvGraphicFramePr>
          <p:cNvPr id="4" name="Rectangle 2">
            <a:extLst>
              <a:ext uri="{FF2B5EF4-FFF2-40B4-BE49-F238E27FC236}">
                <a16:creationId xmlns:a16="http://schemas.microsoft.com/office/drawing/2014/main" id="{363C1FE1-22CF-4CE0-98C3-EC64EAFB3216}"/>
              </a:ext>
            </a:extLst>
          </p:cNvPr>
          <p:cNvGraphicFramePr>
            <a:graphicFrameLocks/>
          </p:cNvGraphicFramePr>
          <p:nvPr/>
        </p:nvGraphicFramePr>
        <p:xfrm>
          <a:off x="1524000" y="1397000"/>
          <a:ext cx="6096000" cy="4064000"/>
        </p:xfrm>
        <a:graphic>
          <a:graphicData uri="http://schemas.openxmlformats.org/presentationml/2006/ole">
            <mc:AlternateContent xmlns:mc="http://schemas.openxmlformats.org/markup-compatibility/2006">
              <mc:Choice xmlns:v="urn:schemas-microsoft-com:vml" Requires="v">
                <p:oleObj spid="_x0000_s69649" name="Clip" r:id="rId3" imgW="0" imgH="0" progId="MS_ClipArt_Gallery.2">
                  <p:embed/>
                </p:oleObj>
              </mc:Choice>
              <mc:Fallback>
                <p:oleObj name="Clip" r:id="rId3" imgW="0" imgH="0" progId="MS_ClipArt_Gallery.2">
                  <p:embed/>
                  <p:pic>
                    <p:nvPicPr>
                      <p:cNvPr id="2050" name="Rectangle 2">
                        <a:extLst>
                          <a:ext uri="{FF2B5EF4-FFF2-40B4-BE49-F238E27FC236}">
                            <a16:creationId xmlns:a16="http://schemas.microsoft.com/office/drawing/2014/main" id="{A96EF5BE-304D-45B1-8797-AF7C592645B8}"/>
                          </a:ext>
                        </a:extLst>
                      </p:cNvPr>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524000" y="1397000"/>
                        <a:ext cx="6096000" cy="4064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 name="Text Box 7">
            <a:extLst>
              <a:ext uri="{FF2B5EF4-FFF2-40B4-BE49-F238E27FC236}">
                <a16:creationId xmlns:a16="http://schemas.microsoft.com/office/drawing/2014/main" id="{F0A64737-C500-45DF-A915-522DE735C294}"/>
              </a:ext>
            </a:extLst>
          </p:cNvPr>
          <p:cNvSpPr txBox="1">
            <a:spLocks noChangeArrowheads="1"/>
          </p:cNvSpPr>
          <p:nvPr/>
        </p:nvSpPr>
        <p:spPr bwMode="auto">
          <a:xfrm>
            <a:off x="2674938" y="5726113"/>
            <a:ext cx="3694112" cy="79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charset="0"/>
                <a:ea typeface="ＭＳ Ｐゴシック" pitchFamily="34" charset="-128"/>
              </a:defRPr>
            </a:lvl1pPr>
            <a:lvl2pPr marL="742950" indent="-285750">
              <a:defRPr sz="1600">
                <a:solidFill>
                  <a:schemeClr val="tx1"/>
                </a:solidFill>
                <a:latin typeface="Helvetica" charset="0"/>
                <a:ea typeface="ＭＳ Ｐゴシック" pitchFamily="34" charset="-128"/>
              </a:defRPr>
            </a:lvl2pPr>
            <a:lvl3pPr marL="1143000" indent="-228600">
              <a:defRPr sz="1600">
                <a:solidFill>
                  <a:schemeClr val="tx1"/>
                </a:solidFill>
                <a:latin typeface="Helvetica" charset="0"/>
                <a:ea typeface="ＭＳ Ｐゴシック" pitchFamily="34" charset="-128"/>
              </a:defRPr>
            </a:lvl3pPr>
            <a:lvl4pPr marL="1600200" indent="-228600">
              <a:defRPr sz="1600">
                <a:solidFill>
                  <a:schemeClr val="tx1"/>
                </a:solidFill>
                <a:latin typeface="Helvetica" charset="0"/>
                <a:ea typeface="ＭＳ Ｐゴシック" pitchFamily="34" charset="-128"/>
              </a:defRPr>
            </a:lvl4pPr>
            <a:lvl5pPr marL="2057400" indent="-228600">
              <a:defRPr sz="1600">
                <a:solidFill>
                  <a:schemeClr val="tx1"/>
                </a:solidFill>
                <a:latin typeface="Helvetica" charset="0"/>
                <a:ea typeface="ＭＳ Ｐゴシック" pitchFamily="34" charset="-128"/>
              </a:defRPr>
            </a:lvl5pPr>
            <a:lvl6pPr marL="2514600" indent="-228600" eaLnBrk="0" fontAlgn="base" hangingPunct="0">
              <a:spcBef>
                <a:spcPct val="0"/>
              </a:spcBef>
              <a:spcAft>
                <a:spcPct val="0"/>
              </a:spcAft>
              <a:defRPr sz="1600">
                <a:solidFill>
                  <a:schemeClr val="tx1"/>
                </a:solidFill>
                <a:latin typeface="Helvetica" charset="0"/>
                <a:ea typeface="ＭＳ Ｐゴシック" pitchFamily="34" charset="-128"/>
              </a:defRPr>
            </a:lvl6pPr>
            <a:lvl7pPr marL="2971800" indent="-228600" eaLnBrk="0" fontAlgn="base" hangingPunct="0">
              <a:spcBef>
                <a:spcPct val="0"/>
              </a:spcBef>
              <a:spcAft>
                <a:spcPct val="0"/>
              </a:spcAft>
              <a:defRPr sz="1600">
                <a:solidFill>
                  <a:schemeClr val="tx1"/>
                </a:solidFill>
                <a:latin typeface="Helvetica" charset="0"/>
                <a:ea typeface="ＭＳ Ｐゴシック" pitchFamily="34" charset="-128"/>
              </a:defRPr>
            </a:lvl7pPr>
            <a:lvl8pPr marL="3429000" indent="-228600" eaLnBrk="0" fontAlgn="base" hangingPunct="0">
              <a:spcBef>
                <a:spcPct val="0"/>
              </a:spcBef>
              <a:spcAft>
                <a:spcPct val="0"/>
              </a:spcAft>
              <a:defRPr sz="1600">
                <a:solidFill>
                  <a:schemeClr val="tx1"/>
                </a:solidFill>
                <a:latin typeface="Helvetica" charset="0"/>
                <a:ea typeface="ＭＳ Ｐゴシック" pitchFamily="34" charset="-128"/>
              </a:defRPr>
            </a:lvl8pPr>
            <a:lvl9pPr marL="3886200" indent="-228600" eaLnBrk="0" fontAlgn="base" hangingPunct="0">
              <a:spcBef>
                <a:spcPct val="0"/>
              </a:spcBef>
              <a:spcAft>
                <a:spcPct val="0"/>
              </a:spcAft>
              <a:defRPr sz="1600">
                <a:solidFill>
                  <a:schemeClr val="tx1"/>
                </a:solidFill>
                <a:latin typeface="Helvetica" charset="0"/>
                <a:ea typeface="ＭＳ Ｐゴシック" pitchFamily="34" charset="-128"/>
              </a:defRPr>
            </a:lvl9pPr>
          </a:lstStyle>
          <a:p>
            <a:pPr algn="ctr">
              <a:spcBef>
                <a:spcPct val="50000"/>
              </a:spcBef>
              <a:defRPr/>
            </a:pPr>
            <a:r>
              <a:rPr lang="en-US" altLang="en-US" b="1">
                <a:solidFill>
                  <a:srgbClr val="CC3300"/>
                </a:solidFill>
              </a:rPr>
              <a:t>Database System Concepts, 6</a:t>
            </a:r>
            <a:r>
              <a:rPr lang="en-US" altLang="en-US" b="1" baseline="30000">
                <a:solidFill>
                  <a:srgbClr val="CC3300"/>
                </a:solidFill>
              </a:rPr>
              <a:t>th</a:t>
            </a:r>
            <a:r>
              <a:rPr lang="en-US" altLang="en-US" b="1">
                <a:solidFill>
                  <a:srgbClr val="CC3300"/>
                </a:solidFill>
              </a:rPr>
              <a:t> Ed</a:t>
            </a:r>
            <a:r>
              <a:rPr lang="en-US" altLang="en-US">
                <a:solidFill>
                  <a:srgbClr val="CC3300"/>
                </a:solidFill>
              </a:rPr>
              <a:t>.</a:t>
            </a:r>
          </a:p>
          <a:p>
            <a:pPr algn="ctr">
              <a:spcBef>
                <a:spcPct val="50000"/>
              </a:spcBef>
              <a:defRPr/>
            </a:pPr>
            <a:r>
              <a:rPr lang="en-US" altLang="en-US" sz="1200" b="1">
                <a:solidFill>
                  <a:srgbClr val="CC3300"/>
                </a:solidFill>
              </a:rPr>
              <a:t>©Silberschatz, Korth and Sudarshan</a:t>
            </a:r>
            <a:br>
              <a:rPr lang="en-US" altLang="en-US" sz="1200" b="1">
                <a:solidFill>
                  <a:srgbClr val="CC3300"/>
                </a:solidFill>
              </a:rPr>
            </a:br>
            <a:r>
              <a:rPr lang="en-US" altLang="en-US" sz="1200" b="1">
                <a:solidFill>
                  <a:srgbClr val="CC3300"/>
                </a:solidFill>
              </a:rPr>
              <a:t>See </a:t>
            </a:r>
            <a:r>
              <a:rPr lang="en-US" altLang="en-US" sz="1200" b="1">
                <a:solidFill>
                  <a:srgbClr val="CC3300"/>
                </a:solidFill>
                <a:hlinkClick r:id="rId4"/>
              </a:rPr>
              <a:t>www.db-book.com</a:t>
            </a:r>
            <a:r>
              <a:rPr lang="en-US" altLang="en-US" sz="1200" b="1">
                <a:solidFill>
                  <a:srgbClr val="CC3300"/>
                </a:solidFill>
              </a:rPr>
              <a:t> for conditions on re-use </a:t>
            </a:r>
          </a:p>
        </p:txBody>
      </p:sp>
      <p:pic>
        <p:nvPicPr>
          <p:cNvPr id="6" name="Picture 8" descr="Cover-6Ed">
            <a:extLst>
              <a:ext uri="{FF2B5EF4-FFF2-40B4-BE49-F238E27FC236}">
                <a16:creationId xmlns:a16="http://schemas.microsoft.com/office/drawing/2014/main" id="{868F3DB0-FC00-4464-AD90-8C88EF24CB1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392238" cy="170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0274" name="Rectangle 2"/>
          <p:cNvSpPr>
            <a:spLocks noGrp="1" noChangeArrowheads="1"/>
          </p:cNvSpPr>
          <p:nvPr>
            <p:ph type="ctrTitle"/>
          </p:nvPr>
        </p:nvSpPr>
        <p:spPr>
          <a:xfrm>
            <a:off x="685800" y="2286000"/>
            <a:ext cx="7772400" cy="1143000"/>
          </a:xfrm>
        </p:spPr>
        <p:txBody>
          <a:bodyPr/>
          <a:lstStyle>
            <a:lvl1pPr>
              <a:defRPr>
                <a:solidFill>
                  <a:srgbClr val="CC3300"/>
                </a:solidFill>
              </a:defRPr>
            </a:lvl1pPr>
          </a:lstStyle>
          <a:p>
            <a:r>
              <a:rPr lang="en-US"/>
              <a:t>Click to edit Master title style</a:t>
            </a:r>
          </a:p>
        </p:txBody>
      </p:sp>
      <p:sp>
        <p:nvSpPr>
          <p:cNvPr id="310275" name="Rectangle 3"/>
          <p:cNvSpPr>
            <a:spLocks noGrp="1" noChangeArrowheads="1"/>
          </p:cNvSpPr>
          <p:nvPr>
            <p:ph type="subTitle" idx="1"/>
          </p:nvPr>
        </p:nvSpPr>
        <p:spPr>
          <a:xfrm>
            <a:off x="1371600" y="3886200"/>
            <a:ext cx="6400800" cy="1752600"/>
          </a:xfrm>
        </p:spPr>
        <p:txBody>
          <a:bodyPr/>
          <a:lstStyle>
            <a:lvl1pPr marL="0" indent="0" algn="ctr">
              <a:buFont typeface="Monotype Sorts" charset="2"/>
              <a:buNone/>
              <a:defRPr/>
            </a:lvl1pPr>
          </a:lstStyle>
          <a:p>
            <a:r>
              <a:rPr lang="en-US"/>
              <a:t>Click to edit Master subtitle style</a:t>
            </a:r>
          </a:p>
        </p:txBody>
      </p:sp>
      <p:sp>
        <p:nvSpPr>
          <p:cNvPr id="7" name="Rectangle 4">
            <a:extLst>
              <a:ext uri="{FF2B5EF4-FFF2-40B4-BE49-F238E27FC236}">
                <a16:creationId xmlns:a16="http://schemas.microsoft.com/office/drawing/2014/main" id="{8A4B070B-E0A1-4AC8-BD7D-A6950C3C67CE}"/>
              </a:ext>
            </a:extLst>
          </p:cNvPr>
          <p:cNvSpPr>
            <a:spLocks noGrp="1" noChangeArrowheads="1"/>
          </p:cNvSpPr>
          <p:nvPr>
            <p:ph type="ftr" sz="quarter" idx="10"/>
          </p:nvPr>
        </p:nvSpPr>
        <p:spPr bwMode="auto">
          <a:xfrm>
            <a:off x="2862263" y="5780088"/>
            <a:ext cx="344805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ctr">
              <a:spcBef>
                <a:spcPct val="50000"/>
              </a:spcBef>
              <a:defRPr>
                <a:solidFill>
                  <a:srgbClr val="578963"/>
                </a:solidFill>
                <a:latin typeface="Times New Roman" charset="0"/>
                <a:ea typeface="+mn-ea"/>
              </a:defRPr>
            </a:lvl1pPr>
          </a:lstStyle>
          <a:p>
            <a:pPr>
              <a:defRPr/>
            </a:pPr>
            <a:endParaRPr lang="en-US"/>
          </a:p>
        </p:txBody>
      </p:sp>
      <p:sp>
        <p:nvSpPr>
          <p:cNvPr id="8" name="Rectangle 5">
            <a:extLst>
              <a:ext uri="{FF2B5EF4-FFF2-40B4-BE49-F238E27FC236}">
                <a16:creationId xmlns:a16="http://schemas.microsoft.com/office/drawing/2014/main" id="{5C503498-1287-4919-9A5A-9CF40A40AF01}"/>
              </a:ext>
            </a:extLst>
          </p:cNvPr>
          <p:cNvSpPr>
            <a:spLocks noGrp="1" noChangeArrowheads="1"/>
          </p:cNvSpPr>
          <p:nvPr>
            <p:ph type="sldNum" sz="quarter" idx="11"/>
          </p:nvPr>
        </p:nvSpPr>
        <p:spPr bwMode="auto">
          <a:xfrm>
            <a:off x="6596063" y="6218238"/>
            <a:ext cx="190500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400">
                <a:solidFill>
                  <a:srgbClr val="578963"/>
                </a:solidFill>
                <a:latin typeface="Times New Roman" panose="02020603050405020304" pitchFamily="18" charset="0"/>
              </a:defRPr>
            </a:lvl1pPr>
          </a:lstStyle>
          <a:p>
            <a:pPr>
              <a:defRPr/>
            </a:pPr>
            <a:fld id="{F9DF3DB0-139C-41F7-B3ED-44F0FCF0E86C}" type="slidenum">
              <a:rPr lang="en-US" altLang="en-US"/>
              <a:pPr>
                <a:defRPr/>
              </a:pPr>
              <a:t>‹#›</a:t>
            </a:fld>
            <a:endParaRPr lang="en-US" altLang="en-US"/>
          </a:p>
        </p:txBody>
      </p:sp>
    </p:spTree>
    <p:extLst>
      <p:ext uri="{BB962C8B-B14F-4D97-AF65-F5344CB8AC3E}">
        <p14:creationId xmlns:p14="http://schemas.microsoft.com/office/powerpoint/2010/main" val="698427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7612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117475"/>
            <a:ext cx="2019300" cy="58801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117475"/>
            <a:ext cx="5905500" cy="58801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6024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4173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325976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8" y="1093788"/>
            <a:ext cx="3754437" cy="49037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1093788"/>
            <a:ext cx="3754438" cy="49037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36425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007090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9241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4707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825972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522981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ADA6130A-B5F3-4047-A46E-2FA3951441B0}"/>
              </a:ext>
            </a:extLst>
          </p:cNvPr>
          <p:cNvSpPr>
            <a:spLocks noGrp="1" noChangeArrowheads="1"/>
          </p:cNvSpPr>
          <p:nvPr>
            <p:ph type="body" idx="1"/>
          </p:nvPr>
        </p:nvSpPr>
        <p:spPr bwMode="auto">
          <a:xfrm>
            <a:off x="814388" y="1093788"/>
            <a:ext cx="7661275" cy="4903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7" name="Text Box 4">
            <a:extLst>
              <a:ext uri="{FF2B5EF4-FFF2-40B4-BE49-F238E27FC236}">
                <a16:creationId xmlns:a16="http://schemas.microsoft.com/office/drawing/2014/main" id="{8237766E-85E7-4A54-A538-9FF0D829B161}"/>
              </a:ext>
            </a:extLst>
          </p:cNvPr>
          <p:cNvSpPr txBox="1">
            <a:spLocks noChangeArrowheads="1"/>
          </p:cNvSpPr>
          <p:nvPr/>
        </p:nvSpPr>
        <p:spPr bwMode="auto">
          <a:xfrm>
            <a:off x="6762750" y="6613525"/>
            <a:ext cx="23812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charset="0"/>
                <a:ea typeface="ＭＳ Ｐゴシック" pitchFamily="34" charset="-128"/>
              </a:defRPr>
            </a:lvl1pPr>
            <a:lvl2pPr marL="742950" indent="-285750">
              <a:defRPr sz="1600">
                <a:solidFill>
                  <a:schemeClr val="tx1"/>
                </a:solidFill>
                <a:latin typeface="Helvetica" charset="0"/>
                <a:ea typeface="ＭＳ Ｐゴシック" pitchFamily="34" charset="-128"/>
              </a:defRPr>
            </a:lvl2pPr>
            <a:lvl3pPr marL="1143000" indent="-228600">
              <a:defRPr sz="1600">
                <a:solidFill>
                  <a:schemeClr val="tx1"/>
                </a:solidFill>
                <a:latin typeface="Helvetica" charset="0"/>
                <a:ea typeface="ＭＳ Ｐゴシック" pitchFamily="34" charset="-128"/>
              </a:defRPr>
            </a:lvl3pPr>
            <a:lvl4pPr marL="1600200" indent="-228600">
              <a:defRPr sz="1600">
                <a:solidFill>
                  <a:schemeClr val="tx1"/>
                </a:solidFill>
                <a:latin typeface="Helvetica" charset="0"/>
                <a:ea typeface="ＭＳ Ｐゴシック" pitchFamily="34" charset="-128"/>
              </a:defRPr>
            </a:lvl4pPr>
            <a:lvl5pPr marL="2057400" indent="-228600">
              <a:defRPr sz="1600">
                <a:solidFill>
                  <a:schemeClr val="tx1"/>
                </a:solidFill>
                <a:latin typeface="Helvetica" charset="0"/>
                <a:ea typeface="ＭＳ Ｐゴシック" pitchFamily="34" charset="-128"/>
              </a:defRPr>
            </a:lvl5pPr>
            <a:lvl6pPr marL="2514600" indent="-228600" eaLnBrk="0" fontAlgn="base" hangingPunct="0">
              <a:spcBef>
                <a:spcPct val="0"/>
              </a:spcBef>
              <a:spcAft>
                <a:spcPct val="0"/>
              </a:spcAft>
              <a:defRPr sz="1600">
                <a:solidFill>
                  <a:schemeClr val="tx1"/>
                </a:solidFill>
                <a:latin typeface="Helvetica" charset="0"/>
                <a:ea typeface="ＭＳ Ｐゴシック" pitchFamily="34" charset="-128"/>
              </a:defRPr>
            </a:lvl6pPr>
            <a:lvl7pPr marL="2971800" indent="-228600" eaLnBrk="0" fontAlgn="base" hangingPunct="0">
              <a:spcBef>
                <a:spcPct val="0"/>
              </a:spcBef>
              <a:spcAft>
                <a:spcPct val="0"/>
              </a:spcAft>
              <a:defRPr sz="1600">
                <a:solidFill>
                  <a:schemeClr val="tx1"/>
                </a:solidFill>
                <a:latin typeface="Helvetica" charset="0"/>
                <a:ea typeface="ＭＳ Ｐゴシック" pitchFamily="34" charset="-128"/>
              </a:defRPr>
            </a:lvl7pPr>
            <a:lvl8pPr marL="3429000" indent="-228600" eaLnBrk="0" fontAlgn="base" hangingPunct="0">
              <a:spcBef>
                <a:spcPct val="0"/>
              </a:spcBef>
              <a:spcAft>
                <a:spcPct val="0"/>
              </a:spcAft>
              <a:defRPr sz="1600">
                <a:solidFill>
                  <a:schemeClr val="tx1"/>
                </a:solidFill>
                <a:latin typeface="Helvetica" charset="0"/>
                <a:ea typeface="ＭＳ Ｐゴシック" pitchFamily="34" charset="-128"/>
              </a:defRPr>
            </a:lvl8pPr>
            <a:lvl9pPr marL="3886200" indent="-228600" eaLnBrk="0" fontAlgn="base" hangingPunct="0">
              <a:spcBef>
                <a:spcPct val="0"/>
              </a:spcBef>
              <a:spcAft>
                <a:spcPct val="0"/>
              </a:spcAft>
              <a:defRPr sz="1600">
                <a:solidFill>
                  <a:schemeClr val="tx1"/>
                </a:solidFill>
                <a:latin typeface="Helvetica" charset="0"/>
                <a:ea typeface="ＭＳ Ｐゴシック" pitchFamily="34" charset="-128"/>
              </a:defRPr>
            </a:lvl9pPr>
          </a:lstStyle>
          <a:p>
            <a:pPr algn="ctr">
              <a:spcBef>
                <a:spcPct val="50000"/>
              </a:spcBef>
              <a:defRPr/>
            </a:pPr>
            <a:r>
              <a:rPr lang="en-US" altLang="en-US" sz="1000" b="1">
                <a:solidFill>
                  <a:schemeClr val="tx2"/>
                </a:solidFill>
              </a:rPr>
              <a:t>©Silberschatz, Korth and Sudarshan</a:t>
            </a:r>
          </a:p>
        </p:txBody>
      </p:sp>
      <p:sp>
        <p:nvSpPr>
          <p:cNvPr id="1028" name="Text Box 5">
            <a:extLst>
              <a:ext uri="{FF2B5EF4-FFF2-40B4-BE49-F238E27FC236}">
                <a16:creationId xmlns:a16="http://schemas.microsoft.com/office/drawing/2014/main" id="{C8457685-1147-4F7A-AE54-93664FB61F05}"/>
              </a:ext>
            </a:extLst>
          </p:cNvPr>
          <p:cNvSpPr txBox="1">
            <a:spLocks noChangeArrowheads="1"/>
          </p:cNvSpPr>
          <p:nvPr/>
        </p:nvSpPr>
        <p:spPr bwMode="auto">
          <a:xfrm>
            <a:off x="4481513" y="6613525"/>
            <a:ext cx="4445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lgn="ctr">
              <a:spcBef>
                <a:spcPct val="50000"/>
              </a:spcBef>
              <a:defRPr/>
            </a:pPr>
            <a:r>
              <a:rPr lang="en-US" altLang="en-US" sz="1000" b="1">
                <a:solidFill>
                  <a:schemeClr val="tx2"/>
                </a:solidFill>
              </a:rPr>
              <a:t>1.</a:t>
            </a:r>
            <a:fld id="{669FC733-FA9E-4314-B9D9-1CA0D19304D0}" type="slidenum">
              <a:rPr lang="en-US" altLang="en-US" sz="1000" b="1" smtClean="0">
                <a:solidFill>
                  <a:schemeClr val="tx2"/>
                </a:solidFill>
              </a:rPr>
              <a:pPr algn="ctr">
                <a:spcBef>
                  <a:spcPct val="50000"/>
                </a:spcBef>
                <a:defRPr/>
              </a:pPr>
              <a:t>‹#›</a:t>
            </a:fld>
            <a:endParaRPr lang="en-US" altLang="en-US" sz="1000" b="1">
              <a:solidFill>
                <a:schemeClr val="tx2"/>
              </a:solidFill>
            </a:endParaRPr>
          </a:p>
        </p:txBody>
      </p:sp>
      <p:sp>
        <p:nvSpPr>
          <p:cNvPr id="309254" name="Rectangle 6">
            <a:extLst>
              <a:ext uri="{FF2B5EF4-FFF2-40B4-BE49-F238E27FC236}">
                <a16:creationId xmlns:a16="http://schemas.microsoft.com/office/drawing/2014/main" id="{BAAF4DBC-F509-4C9F-AE38-D60AB0455419}"/>
              </a:ext>
            </a:extLst>
          </p:cNvPr>
          <p:cNvSpPr>
            <a:spLocks noGrp="1" noChangeArrowheads="1"/>
          </p:cNvSpPr>
          <p:nvPr>
            <p:ph type="title"/>
          </p:nvPr>
        </p:nvSpPr>
        <p:spPr bwMode="auto">
          <a:xfrm>
            <a:off x="768350" y="117475"/>
            <a:ext cx="8077200" cy="6096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1030" name="Text Box 7">
            <a:extLst>
              <a:ext uri="{FF2B5EF4-FFF2-40B4-BE49-F238E27FC236}">
                <a16:creationId xmlns:a16="http://schemas.microsoft.com/office/drawing/2014/main" id="{652F2FB2-53FF-4BA8-BA91-25AE2AB3B4BB}"/>
              </a:ext>
            </a:extLst>
          </p:cNvPr>
          <p:cNvSpPr txBox="1">
            <a:spLocks noChangeArrowheads="1"/>
          </p:cNvSpPr>
          <p:nvPr/>
        </p:nvSpPr>
        <p:spPr bwMode="auto">
          <a:xfrm>
            <a:off x="0" y="6613525"/>
            <a:ext cx="25717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charset="0"/>
                <a:ea typeface="ＭＳ Ｐゴシック" pitchFamily="34" charset="-128"/>
              </a:defRPr>
            </a:lvl1pPr>
            <a:lvl2pPr marL="742950" indent="-285750">
              <a:defRPr sz="1600">
                <a:solidFill>
                  <a:schemeClr val="tx1"/>
                </a:solidFill>
                <a:latin typeface="Helvetica" charset="0"/>
                <a:ea typeface="ＭＳ Ｐゴシック" pitchFamily="34" charset="-128"/>
              </a:defRPr>
            </a:lvl2pPr>
            <a:lvl3pPr marL="1143000" indent="-228600">
              <a:defRPr sz="1600">
                <a:solidFill>
                  <a:schemeClr val="tx1"/>
                </a:solidFill>
                <a:latin typeface="Helvetica" charset="0"/>
                <a:ea typeface="ＭＳ Ｐゴシック" pitchFamily="34" charset="-128"/>
              </a:defRPr>
            </a:lvl3pPr>
            <a:lvl4pPr marL="1600200" indent="-228600">
              <a:defRPr sz="1600">
                <a:solidFill>
                  <a:schemeClr val="tx1"/>
                </a:solidFill>
                <a:latin typeface="Helvetica" charset="0"/>
                <a:ea typeface="ＭＳ Ｐゴシック" pitchFamily="34" charset="-128"/>
              </a:defRPr>
            </a:lvl4pPr>
            <a:lvl5pPr marL="2057400" indent="-228600">
              <a:defRPr sz="1600">
                <a:solidFill>
                  <a:schemeClr val="tx1"/>
                </a:solidFill>
                <a:latin typeface="Helvetica" charset="0"/>
                <a:ea typeface="ＭＳ Ｐゴシック" pitchFamily="34" charset="-128"/>
              </a:defRPr>
            </a:lvl5pPr>
            <a:lvl6pPr marL="2514600" indent="-228600" eaLnBrk="0" fontAlgn="base" hangingPunct="0">
              <a:spcBef>
                <a:spcPct val="0"/>
              </a:spcBef>
              <a:spcAft>
                <a:spcPct val="0"/>
              </a:spcAft>
              <a:defRPr sz="1600">
                <a:solidFill>
                  <a:schemeClr val="tx1"/>
                </a:solidFill>
                <a:latin typeface="Helvetica" charset="0"/>
                <a:ea typeface="ＭＳ Ｐゴシック" pitchFamily="34" charset="-128"/>
              </a:defRPr>
            </a:lvl6pPr>
            <a:lvl7pPr marL="2971800" indent="-228600" eaLnBrk="0" fontAlgn="base" hangingPunct="0">
              <a:spcBef>
                <a:spcPct val="0"/>
              </a:spcBef>
              <a:spcAft>
                <a:spcPct val="0"/>
              </a:spcAft>
              <a:defRPr sz="1600">
                <a:solidFill>
                  <a:schemeClr val="tx1"/>
                </a:solidFill>
                <a:latin typeface="Helvetica" charset="0"/>
                <a:ea typeface="ＭＳ Ｐゴシック" pitchFamily="34" charset="-128"/>
              </a:defRPr>
            </a:lvl7pPr>
            <a:lvl8pPr marL="3429000" indent="-228600" eaLnBrk="0" fontAlgn="base" hangingPunct="0">
              <a:spcBef>
                <a:spcPct val="0"/>
              </a:spcBef>
              <a:spcAft>
                <a:spcPct val="0"/>
              </a:spcAft>
              <a:defRPr sz="1600">
                <a:solidFill>
                  <a:schemeClr val="tx1"/>
                </a:solidFill>
                <a:latin typeface="Helvetica" charset="0"/>
                <a:ea typeface="ＭＳ Ｐゴシック" pitchFamily="34" charset="-128"/>
              </a:defRPr>
            </a:lvl8pPr>
            <a:lvl9pPr marL="3886200" indent="-228600" eaLnBrk="0" fontAlgn="base" hangingPunct="0">
              <a:spcBef>
                <a:spcPct val="0"/>
              </a:spcBef>
              <a:spcAft>
                <a:spcPct val="0"/>
              </a:spcAft>
              <a:defRPr sz="1600">
                <a:solidFill>
                  <a:schemeClr val="tx1"/>
                </a:solidFill>
                <a:latin typeface="Helvetica" charset="0"/>
                <a:ea typeface="ＭＳ Ｐゴシック" pitchFamily="34" charset="-128"/>
              </a:defRPr>
            </a:lvl9pPr>
          </a:lstStyle>
          <a:p>
            <a:pPr>
              <a:spcBef>
                <a:spcPct val="50000"/>
              </a:spcBef>
              <a:defRPr/>
            </a:pPr>
            <a:r>
              <a:rPr lang="en-US" altLang="en-US" sz="1000" b="1">
                <a:solidFill>
                  <a:schemeClr val="tx2"/>
                </a:solidFill>
              </a:rPr>
              <a:t>Database System Concepts - 6</a:t>
            </a:r>
            <a:r>
              <a:rPr lang="en-US" altLang="en-US" sz="1000" b="1" baseline="30000">
                <a:solidFill>
                  <a:schemeClr val="tx2"/>
                </a:solidFill>
              </a:rPr>
              <a:t>th</a:t>
            </a:r>
            <a:r>
              <a:rPr lang="en-US" altLang="en-US" sz="1000" b="1">
                <a:solidFill>
                  <a:schemeClr val="tx2"/>
                </a:solidFill>
              </a:rPr>
              <a:t> Edition</a:t>
            </a:r>
          </a:p>
        </p:txBody>
      </p:sp>
      <p:sp>
        <p:nvSpPr>
          <p:cNvPr id="1031" name="Freeform 8">
            <a:extLst>
              <a:ext uri="{FF2B5EF4-FFF2-40B4-BE49-F238E27FC236}">
                <a16:creationId xmlns:a16="http://schemas.microsoft.com/office/drawing/2014/main" id="{5E86E688-AF8B-47F6-8C6D-FFDAF2167F23}"/>
              </a:ext>
            </a:extLst>
          </p:cNvPr>
          <p:cNvSpPr>
            <a:spLocks/>
          </p:cNvSpPr>
          <p:nvPr/>
        </p:nvSpPr>
        <p:spPr bwMode="auto">
          <a:xfrm>
            <a:off x="8916988" y="5445125"/>
            <a:ext cx="227012" cy="47625"/>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pic>
        <p:nvPicPr>
          <p:cNvPr id="1032" name="Picture 9" descr="Cover-6Ed">
            <a:extLst>
              <a:ext uri="{FF2B5EF4-FFF2-40B4-BE49-F238E27FC236}">
                <a16:creationId xmlns:a16="http://schemas.microsoft.com/office/drawing/2014/main" id="{4854A42B-BECD-4099-943C-59E7E929A4DB}"/>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175" y="0"/>
            <a:ext cx="668338" cy="81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06" r:id="rId1"/>
    <p:sldLayoutId id="2147483996" r:id="rId2"/>
    <p:sldLayoutId id="2147483997" r:id="rId3"/>
    <p:sldLayoutId id="2147483998" r:id="rId4"/>
    <p:sldLayoutId id="2147483999" r:id="rId5"/>
    <p:sldLayoutId id="2147484000" r:id="rId6"/>
    <p:sldLayoutId id="2147484001" r:id="rId7"/>
    <p:sldLayoutId id="2147484002" r:id="rId8"/>
    <p:sldLayoutId id="2147484003" r:id="rId9"/>
    <p:sldLayoutId id="2147484004" r:id="rId10"/>
    <p:sldLayoutId id="2147484005" r:id="rId11"/>
  </p:sldLayoutIdLst>
  <p:txStyles>
    <p:titleStyle>
      <a:lvl1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mj-lt"/>
          <a:ea typeface="ＭＳ Ｐゴシック" charset="-128"/>
          <a:cs typeface="+mj-cs"/>
        </a:defRPr>
      </a:lvl1pPr>
      <a:lvl2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ea typeface="ＭＳ Ｐゴシック" charset="-128"/>
        </a:defRPr>
      </a:lvl2pPr>
      <a:lvl3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ea typeface="ＭＳ Ｐゴシック" charset="-128"/>
        </a:defRPr>
      </a:lvl3pPr>
      <a:lvl4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ea typeface="ＭＳ Ｐゴシック" charset="-128"/>
        </a:defRPr>
      </a:lvl4pPr>
      <a:lvl5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ea typeface="ＭＳ Ｐゴシック" charset="-128"/>
        </a:defRPr>
      </a:lvl5pPr>
      <a:lvl6pPr marL="457200"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defRPr>
      </a:lvl6pPr>
      <a:lvl7pPr marL="914400"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defRPr>
      </a:lvl7pPr>
      <a:lvl8pPr marL="1371600"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defRPr>
      </a:lvl8pPr>
      <a:lvl9pPr marL="1828800"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defRPr>
      </a:lvl9pPr>
    </p:titleStyle>
    <p:bodyStyle>
      <a:lvl1pPr marL="342900" indent="-342900" algn="l" rtl="0" eaLnBrk="0" fontAlgn="base" hangingPunct="0">
        <a:spcBef>
          <a:spcPct val="35000"/>
        </a:spcBef>
        <a:spcAft>
          <a:spcPct val="0"/>
        </a:spcAft>
        <a:buClr>
          <a:schemeClr val="tx2"/>
        </a:buClr>
        <a:buSzPct val="90000"/>
        <a:buFont typeface="Monotype Sorts" charset="2"/>
        <a:buChar char="n"/>
        <a:defRPr kumimoji="1">
          <a:solidFill>
            <a:schemeClr val="tx1"/>
          </a:solidFill>
          <a:latin typeface="+mn-lt"/>
          <a:ea typeface="ＭＳ Ｐゴシック" charset="-128"/>
          <a:cs typeface="+mn-cs"/>
        </a:defRPr>
      </a:lvl1pPr>
      <a:lvl2pPr marL="742950" indent="-285750" algn="l" rtl="0" eaLnBrk="0" fontAlgn="base" hangingPunct="0">
        <a:spcBef>
          <a:spcPct val="35000"/>
        </a:spcBef>
        <a:spcAft>
          <a:spcPct val="0"/>
        </a:spcAft>
        <a:buClr>
          <a:schemeClr val="folHlink"/>
        </a:buClr>
        <a:buSzPct val="80000"/>
        <a:buFont typeface="Monotype Sorts" charset="2"/>
        <a:buChar char="l"/>
        <a:defRPr kumimoji="1">
          <a:solidFill>
            <a:schemeClr val="tx1"/>
          </a:solidFill>
          <a:latin typeface="+mn-lt"/>
          <a:ea typeface="ＭＳ Ｐゴシック" charset="-128"/>
        </a:defRPr>
      </a:lvl2pPr>
      <a:lvl3pPr marL="1085850" indent="-228600" algn="l" rtl="0" eaLnBrk="0" fontAlgn="base" hangingPunct="0">
        <a:spcBef>
          <a:spcPct val="35000"/>
        </a:spcBef>
        <a:spcAft>
          <a:spcPct val="0"/>
        </a:spcAft>
        <a:buClr>
          <a:srgbClr val="33CC33"/>
        </a:buClr>
        <a:buSzPct val="75000"/>
        <a:buFont typeface="Webdings" panose="05030102010509060703" pitchFamily="18" charset="2"/>
        <a:buChar char="4"/>
        <a:defRPr kumimoji="1">
          <a:solidFill>
            <a:schemeClr val="tx1"/>
          </a:solidFill>
          <a:latin typeface="+mn-lt"/>
          <a:ea typeface="ＭＳ Ｐゴシック" charset="-128"/>
        </a:defRPr>
      </a:lvl3pPr>
      <a:lvl4pPr marL="1428750" indent="-228600" algn="l" rtl="0" eaLnBrk="0" fontAlgn="base" hangingPunct="0">
        <a:spcBef>
          <a:spcPct val="35000"/>
        </a:spcBef>
        <a:spcAft>
          <a:spcPct val="0"/>
        </a:spcAft>
        <a:buClr>
          <a:schemeClr val="hlink"/>
        </a:buClr>
        <a:buFont typeface="Times New Roman" panose="02020603050405020304" pitchFamily="18" charset="0"/>
        <a:buChar char="–"/>
        <a:defRPr kumimoji="1">
          <a:solidFill>
            <a:schemeClr val="tx1"/>
          </a:solidFill>
          <a:latin typeface="+mn-lt"/>
          <a:ea typeface="ＭＳ Ｐゴシック" charset="-128"/>
        </a:defRPr>
      </a:lvl4pPr>
      <a:lvl5pPr marL="1771650" indent="-22860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5pPr>
      <a:lvl6pPr marL="2228850" indent="-22860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AA7E701A-1D77-4AE5-9806-0FB2142E65CF}"/>
              </a:ext>
            </a:extLst>
          </p:cNvPr>
          <p:cNvSpPr>
            <a:spLocks noGrp="1" noChangeArrowheads="1"/>
          </p:cNvSpPr>
          <p:nvPr>
            <p:ph type="ctrTitle"/>
          </p:nvPr>
        </p:nvSpPr>
        <p:spPr/>
        <p:txBody>
          <a:bodyPr/>
          <a:lstStyle/>
          <a:p>
            <a:pPr>
              <a:defRPr/>
            </a:pPr>
            <a:r>
              <a:rPr lang="en-US" dirty="0">
                <a:effectLst>
                  <a:outerShdw blurRad="38100" dist="38100" dir="2700000" algn="tl">
                    <a:srgbClr val="C0C0C0"/>
                  </a:outerShdw>
                </a:effectLst>
              </a:rPr>
              <a:t>Chapter 1: Introduction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0619F2C3-9FF4-48AA-927D-CDE72EDBC336}"/>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Query Processor</a:t>
            </a:r>
          </a:p>
        </p:txBody>
      </p:sp>
      <p:sp>
        <p:nvSpPr>
          <p:cNvPr id="23555" name="Rectangle 3">
            <a:extLst>
              <a:ext uri="{FF2B5EF4-FFF2-40B4-BE49-F238E27FC236}">
                <a16:creationId xmlns:a16="http://schemas.microsoft.com/office/drawing/2014/main" id="{9269642A-484C-49EB-A314-A24B8C700475}"/>
              </a:ext>
            </a:extLst>
          </p:cNvPr>
          <p:cNvSpPr>
            <a:spLocks noGrp="1" noChangeArrowheads="1"/>
          </p:cNvSpPr>
          <p:nvPr>
            <p:ph type="body" idx="4294967295"/>
          </p:nvPr>
        </p:nvSpPr>
        <p:spPr>
          <a:xfrm>
            <a:off x="827088" y="1077913"/>
            <a:ext cx="8110537" cy="4876800"/>
          </a:xfrm>
        </p:spPr>
        <p:txBody>
          <a:bodyPr/>
          <a:lstStyle/>
          <a:p>
            <a:r>
              <a:rPr lang="en-US" altLang="en-US" dirty="0">
                <a:ea typeface="ＭＳ Ｐゴシック" panose="020B0600070205080204" pitchFamily="34" charset="-128"/>
              </a:rPr>
              <a:t>The query processor components include:</a:t>
            </a:r>
          </a:p>
          <a:p>
            <a:pPr lvl="1"/>
            <a:r>
              <a:rPr lang="en-US" altLang="en-US" dirty="0">
                <a:ea typeface="ＭＳ Ｐゴシック" panose="020B0600070205080204" pitchFamily="34" charset="-128"/>
              </a:rPr>
              <a:t>DDL interpreter, which interprets DDL statements and records the definitions in the data dictionary.</a:t>
            </a:r>
          </a:p>
          <a:p>
            <a:pPr lvl="1"/>
            <a:r>
              <a:rPr lang="en-US" altLang="en-US" dirty="0">
                <a:ea typeface="ＭＳ Ｐゴシック" panose="020B0600070205080204" pitchFamily="34" charset="-128"/>
              </a:rPr>
              <a:t>DML compiler, which translates DML statements into an evaluation plan consisting of low-level instructions that the query evaluation engine understands. A query can usually be translated into any of a number of alternative evaluation plans that all give the same result. The DML compiler also performs query optimization; that is, it picks the lowest cost evaluation plan from among the alternatives.</a:t>
            </a:r>
          </a:p>
          <a:p>
            <a:pPr lvl="1"/>
            <a:r>
              <a:rPr lang="en-US" altLang="en-US" dirty="0">
                <a:ea typeface="ＭＳ Ｐゴシック" panose="020B0600070205080204" pitchFamily="34" charset="-128"/>
              </a:rPr>
              <a:t>Query evaluation engine, which executes low-level instructions generated by the DML compiler.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2930E5B4-130C-4268-8C17-E96468482205}"/>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Transaction Management</a:t>
            </a:r>
          </a:p>
        </p:txBody>
      </p:sp>
      <p:sp>
        <p:nvSpPr>
          <p:cNvPr id="25603" name="Rectangle 3">
            <a:extLst>
              <a:ext uri="{FF2B5EF4-FFF2-40B4-BE49-F238E27FC236}">
                <a16:creationId xmlns:a16="http://schemas.microsoft.com/office/drawing/2014/main" id="{50770B23-447E-4C64-91D2-F9223DF3F4E8}"/>
              </a:ext>
            </a:extLst>
          </p:cNvPr>
          <p:cNvSpPr>
            <a:spLocks noGrp="1" noChangeArrowheads="1"/>
          </p:cNvSpPr>
          <p:nvPr>
            <p:ph type="body" idx="4294967295"/>
          </p:nvPr>
        </p:nvSpPr>
        <p:spPr>
          <a:xfrm>
            <a:off x="827088" y="825500"/>
            <a:ext cx="8110537" cy="5783263"/>
          </a:xfrm>
        </p:spPr>
        <p:txBody>
          <a:bodyPr/>
          <a:lstStyle/>
          <a:p>
            <a:r>
              <a:rPr lang="en-US" altLang="en-US">
                <a:ea typeface="ＭＳ Ｐゴシック" panose="020B0600070205080204" pitchFamily="34" charset="-128"/>
              </a:rPr>
              <a:t>A </a:t>
            </a:r>
            <a:r>
              <a:rPr lang="en-US" altLang="en-US" b="1">
                <a:ea typeface="ＭＳ Ｐゴシック" panose="020B0600070205080204" pitchFamily="34" charset="-128"/>
              </a:rPr>
              <a:t>transaction</a:t>
            </a:r>
            <a:r>
              <a:rPr lang="en-US" altLang="en-US">
                <a:ea typeface="ＭＳ Ｐゴシック" panose="020B0600070205080204" pitchFamily="34" charset="-128"/>
              </a:rPr>
              <a:t> is a collection of operations that performs a single logical function in a database application. </a:t>
            </a:r>
          </a:p>
          <a:p>
            <a:r>
              <a:rPr lang="en-US" altLang="en-US">
                <a:ea typeface="ＭＳ Ｐゴシック" panose="020B0600070205080204" pitchFamily="34" charset="-128"/>
              </a:rPr>
              <a:t>An example is a funds transfer in which one department account (say CS) is debited and another department account (say BIO) is credited. </a:t>
            </a:r>
          </a:p>
          <a:p>
            <a:r>
              <a:rPr lang="en-US" altLang="en-US">
                <a:ea typeface="ＭＳ Ｐゴシック" panose="020B0600070205080204" pitchFamily="34" charset="-128"/>
              </a:rPr>
              <a:t>In order to maintain consistency in a database, before and after transaction, certain properties are followed. These are called </a:t>
            </a:r>
            <a:r>
              <a:rPr lang="en-US" altLang="en-US" b="1">
                <a:ea typeface="ＭＳ Ｐゴシック" panose="020B0600070205080204" pitchFamily="34" charset="-128"/>
              </a:rPr>
              <a:t>ACID properties</a:t>
            </a:r>
            <a:r>
              <a:rPr lang="en-US" altLang="en-US">
                <a:ea typeface="ＭＳ Ｐゴシック" panose="020B0600070205080204" pitchFamily="34" charset="-128"/>
              </a:rPr>
              <a:t>.</a:t>
            </a:r>
          </a:p>
          <a:p>
            <a:r>
              <a:rPr lang="en-US" altLang="en-US" b="1">
                <a:ea typeface="ＭＳ Ｐゴシック" panose="020B0600070205080204" pitchFamily="34" charset="-128"/>
              </a:rPr>
              <a:t>Atomicity</a:t>
            </a:r>
            <a:r>
              <a:rPr lang="en-US" altLang="en-US">
                <a:ea typeface="ＭＳ Ｐゴシック" panose="020B0600070205080204" pitchFamily="34" charset="-128"/>
              </a:rPr>
              <a:t> requires that either the entire transaction takes place at once or doesn’t happen at all. In the above example, it is essential that either both the credit and debit occur, or that neither occur. That is, the funds transfer must happen in its entirety or not at all.</a:t>
            </a:r>
          </a:p>
          <a:p>
            <a:r>
              <a:rPr lang="en-US" altLang="en-US" b="1">
                <a:ea typeface="ＭＳ Ｐゴシック" panose="020B0600070205080204" pitchFamily="34" charset="-128"/>
              </a:rPr>
              <a:t>Consistency</a:t>
            </a:r>
            <a:r>
              <a:rPr lang="en-US" altLang="en-US">
                <a:ea typeface="ＭＳ Ｐゴシック" panose="020B0600070205080204" pitchFamily="34" charset="-128"/>
              </a:rPr>
              <a:t> refers to the correctness of the database requiring that the database is consistent before and after the transaction. In our example, the value of the sum of the balances of CS and BIO must be preserved.</a:t>
            </a:r>
          </a:p>
          <a:p>
            <a:r>
              <a:rPr lang="en-US" altLang="en-US">
                <a:ea typeface="ＭＳ Ｐゴシック" panose="020B0600070205080204" pitchFamily="34" charset="-128"/>
              </a:rPr>
              <a:t>Another requirement, </a:t>
            </a:r>
            <a:r>
              <a:rPr lang="en-US" altLang="en-US" b="1">
                <a:ea typeface="ＭＳ Ｐゴシック" panose="020B0600070205080204" pitchFamily="34" charset="-128"/>
              </a:rPr>
              <a:t>isolation</a:t>
            </a:r>
            <a:r>
              <a:rPr lang="en-US" altLang="en-US">
                <a:ea typeface="ＭＳ Ｐゴシック" panose="020B0600070205080204" pitchFamily="34" charset="-128"/>
              </a:rPr>
              <a:t>, ensures that multiple transactions can occur concurrently without leading to inconsistency of database state. </a:t>
            </a:r>
          </a:p>
          <a:p>
            <a:r>
              <a:rPr lang="en-US" altLang="en-US">
                <a:ea typeface="ＭＳ Ｐゴシック" panose="020B0600070205080204" pitchFamily="34" charset="-128"/>
              </a:rPr>
              <a:t>Finally, </a:t>
            </a:r>
            <a:r>
              <a:rPr lang="en-US" altLang="en-US" b="1">
                <a:ea typeface="ＭＳ Ｐゴシック" panose="020B0600070205080204" pitchFamily="34" charset="-128"/>
              </a:rPr>
              <a:t>durability</a:t>
            </a:r>
            <a:r>
              <a:rPr lang="en-US" altLang="en-US">
                <a:ea typeface="ＭＳ Ｐゴシック" panose="020B0600070205080204" pitchFamily="34" charset="-128"/>
              </a:rPr>
              <a:t> requires that once the transaction has completed execution, the updates and modifications to the database are stored in and written to disk and they persist even if a system failure occurs.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E4BC6E2B-75CF-4A44-8DF0-0A75E623740D}"/>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Transaction Management</a:t>
            </a:r>
          </a:p>
        </p:txBody>
      </p:sp>
      <p:sp>
        <p:nvSpPr>
          <p:cNvPr id="27651" name="Rectangle 3">
            <a:extLst>
              <a:ext uri="{FF2B5EF4-FFF2-40B4-BE49-F238E27FC236}">
                <a16:creationId xmlns:a16="http://schemas.microsoft.com/office/drawing/2014/main" id="{3E2A8EAD-EB52-47B7-8DEC-E82CFB208EAA}"/>
              </a:ext>
            </a:extLst>
          </p:cNvPr>
          <p:cNvSpPr>
            <a:spLocks noGrp="1" noChangeArrowheads="1"/>
          </p:cNvSpPr>
          <p:nvPr>
            <p:ph type="body" idx="4294967295"/>
          </p:nvPr>
        </p:nvSpPr>
        <p:spPr>
          <a:xfrm>
            <a:off x="827088" y="1077913"/>
            <a:ext cx="8110537" cy="5530850"/>
          </a:xfrm>
        </p:spPr>
        <p:txBody>
          <a:bodyPr/>
          <a:lstStyle/>
          <a:p>
            <a:r>
              <a:rPr lang="en-US" altLang="en-US" sz="2400" dirty="0">
                <a:ea typeface="ＭＳ Ｐゴシック" panose="020B0600070205080204" pitchFamily="34" charset="-128"/>
              </a:rPr>
              <a:t>The transaction manager consists of the </a:t>
            </a:r>
            <a:r>
              <a:rPr lang="en-US" altLang="en-US" sz="2400" b="1" dirty="0">
                <a:ea typeface="ＭＳ Ｐゴシック" panose="020B0600070205080204" pitchFamily="34" charset="-128"/>
              </a:rPr>
              <a:t>concurrency-control manager</a:t>
            </a:r>
            <a:r>
              <a:rPr lang="en-US" altLang="en-US" sz="2400" dirty="0">
                <a:ea typeface="ＭＳ Ｐゴシック" panose="020B0600070205080204" pitchFamily="34" charset="-128"/>
              </a:rPr>
              <a:t> and the </a:t>
            </a:r>
            <a:r>
              <a:rPr lang="en-US" altLang="en-US" sz="2400" b="1" dirty="0">
                <a:ea typeface="ＭＳ Ｐゴシック" panose="020B0600070205080204" pitchFamily="34" charset="-128"/>
              </a:rPr>
              <a:t>recovery manager</a:t>
            </a:r>
            <a:r>
              <a:rPr lang="en-US" altLang="en-US" sz="2400" dirty="0">
                <a:ea typeface="ＭＳ Ｐゴシック" panose="020B0600070205080204" pitchFamily="34" charset="-128"/>
              </a:rPr>
              <a:t>.</a:t>
            </a:r>
          </a:p>
          <a:p>
            <a:r>
              <a:rPr lang="en-US" altLang="en-US" sz="2400" dirty="0">
                <a:ea typeface="ＭＳ Ｐゴシック" panose="020B0600070205080204" pitchFamily="34" charset="-128"/>
              </a:rPr>
              <a:t>The responsibility of concurrency-control manager is to control the interaction among the concurrent transactions, to ensure the consistency of the database.</a:t>
            </a:r>
          </a:p>
          <a:p>
            <a:r>
              <a:rPr lang="en-US" altLang="en-US" sz="2400" dirty="0">
                <a:ea typeface="ＭＳ Ｐゴシック" panose="020B0600070205080204" pitchFamily="34" charset="-128"/>
              </a:rPr>
              <a:t>The responsibility of recovery manager is to detect system failures and restore the database to the state that existed prior to the occurrence of the failure thereby ensuring atomicity and durability.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D107D7D7-36D6-4C01-9B6D-EF5A56431E33}"/>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Database System Internals</a:t>
            </a:r>
          </a:p>
        </p:txBody>
      </p:sp>
      <p:sp>
        <p:nvSpPr>
          <p:cNvPr id="29699" name="Rectangle 10">
            <a:extLst>
              <a:ext uri="{FF2B5EF4-FFF2-40B4-BE49-F238E27FC236}">
                <a16:creationId xmlns:a16="http://schemas.microsoft.com/office/drawing/2014/main" id="{E9984A00-A523-4770-A98D-DFD791DB9D7F}"/>
              </a:ext>
            </a:extLst>
          </p:cNvPr>
          <p:cNvSpPr>
            <a:spLocks noChangeArrowheads="1"/>
          </p:cNvSpPr>
          <p:nvPr/>
        </p:nvSpPr>
        <p:spPr bwMode="auto">
          <a:xfrm>
            <a:off x="6388100" y="2544763"/>
            <a:ext cx="1231900" cy="211137"/>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35000"/>
              </a:spcBef>
              <a:buClr>
                <a:schemeClr val="tx2"/>
              </a:buClr>
              <a:buSzPct val="90000"/>
              <a:buFont typeface="Monotype Sorts" charset="2"/>
              <a:buChar char="n"/>
              <a:defRPr kumimoji="1">
                <a:solidFill>
                  <a:schemeClr val="tx1"/>
                </a:solidFill>
                <a:latin typeface="Helvetica" panose="020B0604020202020204" pitchFamily="34" charset="0"/>
                <a:ea typeface="ＭＳ Ｐゴシック" panose="020B0600070205080204" pitchFamily="34" charset="-128"/>
              </a:defRPr>
            </a:lvl1pPr>
            <a:lvl2pPr marL="742950" indent="-285750">
              <a:spcBef>
                <a:spcPct val="35000"/>
              </a:spcBef>
              <a:buClr>
                <a:schemeClr val="folHlink"/>
              </a:buClr>
              <a:buSzPct val="80000"/>
              <a:buFont typeface="Monotype Sorts" charset="2"/>
              <a:buChar char="l"/>
              <a:defRPr kumimoji="1">
                <a:solidFill>
                  <a:schemeClr val="tx1"/>
                </a:solidFill>
                <a:latin typeface="Helvetica" panose="020B0604020202020204" pitchFamily="34" charset="0"/>
                <a:ea typeface="ＭＳ Ｐゴシック"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ＭＳ Ｐゴシック"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ＭＳ Ｐゴシック"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9pPr>
          </a:lstStyle>
          <a:p>
            <a:pPr>
              <a:spcBef>
                <a:spcPct val="0"/>
              </a:spcBef>
              <a:buClrTx/>
              <a:buSzTx/>
              <a:buFontTx/>
              <a:buNone/>
            </a:pPr>
            <a:endParaRPr kumimoji="0" lang="en-US" altLang="en-US"/>
          </a:p>
        </p:txBody>
      </p:sp>
      <p:sp>
        <p:nvSpPr>
          <p:cNvPr id="29700" name="Rectangle 11">
            <a:extLst>
              <a:ext uri="{FF2B5EF4-FFF2-40B4-BE49-F238E27FC236}">
                <a16:creationId xmlns:a16="http://schemas.microsoft.com/office/drawing/2014/main" id="{77CC68E1-DCFB-40DF-B0C9-55687B3521ED}"/>
              </a:ext>
            </a:extLst>
          </p:cNvPr>
          <p:cNvSpPr>
            <a:spLocks noChangeArrowheads="1"/>
          </p:cNvSpPr>
          <p:nvPr/>
        </p:nvSpPr>
        <p:spPr bwMode="auto">
          <a:xfrm>
            <a:off x="6527800" y="4144963"/>
            <a:ext cx="1231900" cy="211137"/>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35000"/>
              </a:spcBef>
              <a:buClr>
                <a:schemeClr val="tx2"/>
              </a:buClr>
              <a:buSzPct val="90000"/>
              <a:buFont typeface="Monotype Sorts" charset="2"/>
              <a:buChar char="n"/>
              <a:defRPr kumimoji="1">
                <a:solidFill>
                  <a:schemeClr val="tx1"/>
                </a:solidFill>
                <a:latin typeface="Helvetica" panose="020B0604020202020204" pitchFamily="34" charset="0"/>
                <a:ea typeface="ＭＳ Ｐゴシック" panose="020B0600070205080204" pitchFamily="34" charset="-128"/>
              </a:defRPr>
            </a:lvl1pPr>
            <a:lvl2pPr marL="742950" indent="-285750">
              <a:spcBef>
                <a:spcPct val="35000"/>
              </a:spcBef>
              <a:buClr>
                <a:schemeClr val="folHlink"/>
              </a:buClr>
              <a:buSzPct val="80000"/>
              <a:buFont typeface="Monotype Sorts" charset="2"/>
              <a:buChar char="l"/>
              <a:defRPr kumimoji="1">
                <a:solidFill>
                  <a:schemeClr val="tx1"/>
                </a:solidFill>
                <a:latin typeface="Helvetica" panose="020B0604020202020204" pitchFamily="34" charset="0"/>
                <a:ea typeface="ＭＳ Ｐゴシック"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ＭＳ Ｐゴシック"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ＭＳ Ｐゴシック"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9pPr>
          </a:lstStyle>
          <a:p>
            <a:pPr>
              <a:spcBef>
                <a:spcPct val="0"/>
              </a:spcBef>
              <a:buClrTx/>
              <a:buSzTx/>
              <a:buFontTx/>
              <a:buNone/>
            </a:pPr>
            <a:endParaRPr kumimoji="0" lang="en-US" altLang="en-US"/>
          </a:p>
        </p:txBody>
      </p:sp>
      <p:sp>
        <p:nvSpPr>
          <p:cNvPr id="29701" name="Rectangle 12">
            <a:extLst>
              <a:ext uri="{FF2B5EF4-FFF2-40B4-BE49-F238E27FC236}">
                <a16:creationId xmlns:a16="http://schemas.microsoft.com/office/drawing/2014/main" id="{B83A2634-DDEA-4416-84B6-E5810590C03D}"/>
              </a:ext>
            </a:extLst>
          </p:cNvPr>
          <p:cNvSpPr>
            <a:spLocks noChangeArrowheads="1"/>
          </p:cNvSpPr>
          <p:nvPr/>
        </p:nvSpPr>
        <p:spPr bwMode="auto">
          <a:xfrm>
            <a:off x="6477000" y="5084763"/>
            <a:ext cx="1231900" cy="211137"/>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35000"/>
              </a:spcBef>
              <a:buClr>
                <a:schemeClr val="tx2"/>
              </a:buClr>
              <a:buSzPct val="90000"/>
              <a:buFont typeface="Monotype Sorts" charset="2"/>
              <a:buChar char="n"/>
              <a:defRPr kumimoji="1">
                <a:solidFill>
                  <a:schemeClr val="tx1"/>
                </a:solidFill>
                <a:latin typeface="Helvetica" panose="020B0604020202020204" pitchFamily="34" charset="0"/>
                <a:ea typeface="ＭＳ Ｐゴシック" panose="020B0600070205080204" pitchFamily="34" charset="-128"/>
              </a:defRPr>
            </a:lvl1pPr>
            <a:lvl2pPr marL="742950" indent="-285750">
              <a:spcBef>
                <a:spcPct val="35000"/>
              </a:spcBef>
              <a:buClr>
                <a:schemeClr val="folHlink"/>
              </a:buClr>
              <a:buSzPct val="80000"/>
              <a:buFont typeface="Monotype Sorts" charset="2"/>
              <a:buChar char="l"/>
              <a:defRPr kumimoji="1">
                <a:solidFill>
                  <a:schemeClr val="tx1"/>
                </a:solidFill>
                <a:latin typeface="Helvetica" panose="020B0604020202020204" pitchFamily="34" charset="0"/>
                <a:ea typeface="ＭＳ Ｐゴシック"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ＭＳ Ｐゴシック"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ＭＳ Ｐゴシック"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ＭＳ Ｐゴシック" panose="020B0600070205080204" pitchFamily="34" charset="-128"/>
              </a:defRPr>
            </a:lvl9pPr>
          </a:lstStyle>
          <a:p>
            <a:pPr>
              <a:spcBef>
                <a:spcPct val="0"/>
              </a:spcBef>
              <a:buClrTx/>
              <a:buSzTx/>
              <a:buFontTx/>
              <a:buNone/>
            </a:pPr>
            <a:endParaRPr kumimoji="0" lang="en-US" altLang="en-US"/>
          </a:p>
        </p:txBody>
      </p:sp>
      <p:pic>
        <p:nvPicPr>
          <p:cNvPr id="29702" name="Picture 14">
            <a:extLst>
              <a:ext uri="{FF2B5EF4-FFF2-40B4-BE49-F238E27FC236}">
                <a16:creationId xmlns:a16="http://schemas.microsoft.com/office/drawing/2014/main" id="{C8281027-9475-42BE-82D3-A31ECE2B02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4025" y="900113"/>
            <a:ext cx="3802063" cy="5468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6A3BBC41-BED0-4769-995A-B683080A47BB}"/>
              </a:ext>
            </a:extLst>
          </p:cNvPr>
          <p:cNvSpPr>
            <a:spLocks noGrp="1" noChangeArrowheads="1"/>
          </p:cNvSpPr>
          <p:nvPr>
            <p:ph type="title" idx="4294967295"/>
          </p:nvPr>
        </p:nvSpPr>
        <p:spPr>
          <a:xfrm>
            <a:off x="638175" y="66675"/>
            <a:ext cx="8077200" cy="609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Database Architecture</a:t>
            </a:r>
          </a:p>
        </p:txBody>
      </p:sp>
      <p:sp>
        <p:nvSpPr>
          <p:cNvPr id="31747" name="Rectangle 3">
            <a:extLst>
              <a:ext uri="{FF2B5EF4-FFF2-40B4-BE49-F238E27FC236}">
                <a16:creationId xmlns:a16="http://schemas.microsoft.com/office/drawing/2014/main" id="{97C665DD-E765-4C10-8F00-7EF15D768816}"/>
              </a:ext>
            </a:extLst>
          </p:cNvPr>
          <p:cNvSpPr>
            <a:spLocks noGrp="1" noChangeArrowheads="1"/>
          </p:cNvSpPr>
          <p:nvPr>
            <p:ph type="body" idx="4294967295"/>
          </p:nvPr>
        </p:nvSpPr>
        <p:spPr>
          <a:xfrm>
            <a:off x="854075" y="1152525"/>
            <a:ext cx="7607300" cy="2990850"/>
          </a:xfrm>
        </p:spPr>
        <p:txBody>
          <a:bodyPr/>
          <a:lstStyle/>
          <a:p>
            <a:pPr>
              <a:buFont typeface="Monotype Sorts" charset="2"/>
              <a:buNone/>
            </a:pPr>
            <a:r>
              <a:rPr lang="en-US" altLang="en-US" sz="2400">
                <a:ea typeface="ＭＳ Ｐゴシック" panose="020B0600070205080204" pitchFamily="34" charset="-128"/>
              </a:rPr>
              <a:t>The architecture of a database systems is greatly influenced by the underlying computer system on which the database is running:</a:t>
            </a:r>
          </a:p>
          <a:p>
            <a:r>
              <a:rPr lang="en-US" altLang="en-US" sz="2400">
                <a:ea typeface="ＭＳ Ｐゴシック" panose="020B0600070205080204" pitchFamily="34" charset="-128"/>
              </a:rPr>
              <a:t>Centralized</a:t>
            </a:r>
          </a:p>
          <a:p>
            <a:r>
              <a:rPr lang="en-US" altLang="en-US" sz="2400">
                <a:ea typeface="ＭＳ Ｐゴシック" panose="020B0600070205080204" pitchFamily="34" charset="-128"/>
              </a:rPr>
              <a:t>Distributed</a:t>
            </a:r>
            <a:r>
              <a:rPr lang="en-US" altLang="en-US" sz="2400">
                <a:ea typeface="ＭＳ Ｐゴシック" panose="020B0600070205080204" pitchFamily="34" charset="-128"/>
                <a:sym typeface="Symbol" panose="05050102010706020507" pitchFamily="18" charset="2"/>
              </a:rPr>
              <a:t>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B222E9EC-21FE-44F2-97C1-6B4D4187A360}"/>
              </a:ext>
            </a:extLst>
          </p:cNvPr>
          <p:cNvSpPr>
            <a:spLocks noGrp="1" noChangeArrowheads="1"/>
          </p:cNvSpPr>
          <p:nvPr>
            <p:ph type="title" idx="4294967295"/>
          </p:nvPr>
        </p:nvSpPr>
        <p:spPr>
          <a:xfrm>
            <a:off x="552450" y="123825"/>
            <a:ext cx="8077200" cy="609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Database Languages</a:t>
            </a:r>
          </a:p>
        </p:txBody>
      </p:sp>
      <p:sp>
        <p:nvSpPr>
          <p:cNvPr id="33795" name="Rectangle 3">
            <a:extLst>
              <a:ext uri="{FF2B5EF4-FFF2-40B4-BE49-F238E27FC236}">
                <a16:creationId xmlns:a16="http://schemas.microsoft.com/office/drawing/2014/main" id="{EDFBC2D5-38EB-43DC-968A-B231B426F1FD}"/>
              </a:ext>
            </a:extLst>
          </p:cNvPr>
          <p:cNvSpPr>
            <a:spLocks noGrp="1" noChangeArrowheads="1"/>
          </p:cNvSpPr>
          <p:nvPr>
            <p:ph type="body" idx="4294967295"/>
          </p:nvPr>
        </p:nvSpPr>
        <p:spPr>
          <a:xfrm>
            <a:off x="814388" y="1103313"/>
            <a:ext cx="7661275" cy="4845050"/>
          </a:xfrm>
        </p:spPr>
        <p:txBody>
          <a:bodyPr/>
          <a:lstStyle/>
          <a:p>
            <a:r>
              <a:rPr lang="en-US" altLang="en-US" sz="2200">
                <a:ea typeface="ＭＳ Ｐゴシック" panose="020B0600070205080204" pitchFamily="34" charset="-128"/>
              </a:rPr>
              <a:t>A database system provides</a:t>
            </a:r>
          </a:p>
          <a:p>
            <a:pPr lvl="1"/>
            <a:r>
              <a:rPr lang="en-US" altLang="en-US" sz="2200">
                <a:ea typeface="ＭＳ Ｐゴシック" panose="020B0600070205080204" pitchFamily="34" charset="-128"/>
              </a:rPr>
              <a:t>A </a:t>
            </a:r>
            <a:r>
              <a:rPr lang="en-US" altLang="en-US" sz="2200" b="1">
                <a:ea typeface="ＭＳ Ｐゴシック" panose="020B0600070205080204" pitchFamily="34" charset="-128"/>
              </a:rPr>
              <a:t>data-definition language </a:t>
            </a:r>
            <a:r>
              <a:rPr lang="en-US" altLang="en-US" sz="2200">
                <a:ea typeface="ＭＳ Ｐゴシック" panose="020B0600070205080204" pitchFamily="34" charset="-128"/>
              </a:rPr>
              <a:t>to specify the database schema (e.g., create, alter, drop)</a:t>
            </a:r>
          </a:p>
          <a:p>
            <a:pPr lvl="1"/>
            <a:r>
              <a:rPr lang="en-US" altLang="en-US" sz="2200">
                <a:ea typeface="ＭＳ Ｐゴシック" panose="020B0600070205080204" pitchFamily="34" charset="-128"/>
              </a:rPr>
              <a:t>A </a:t>
            </a:r>
            <a:r>
              <a:rPr lang="en-US" altLang="en-US" sz="2200" b="1">
                <a:ea typeface="ＭＳ Ｐゴシック" panose="020B0600070205080204" pitchFamily="34" charset="-128"/>
              </a:rPr>
              <a:t>data-manipulation language </a:t>
            </a:r>
            <a:r>
              <a:rPr lang="en-US" altLang="en-US" sz="2200">
                <a:ea typeface="ＭＳ Ｐゴシック" panose="020B0600070205080204" pitchFamily="34" charset="-128"/>
              </a:rPr>
              <a:t>to express database queries and updates (e.g., insert, update, delete)</a:t>
            </a:r>
          </a:p>
          <a:p>
            <a:r>
              <a:rPr lang="en-US" altLang="en-US" sz="2200">
                <a:ea typeface="ＭＳ Ｐゴシック" panose="020B0600070205080204" pitchFamily="34" charset="-128"/>
              </a:rPr>
              <a:t>In practice, the data-definition and data-manipulation languages are not two separate languages; instead they simply form parts of a single database language, such as the widely used </a:t>
            </a:r>
            <a:r>
              <a:rPr lang="en-US" altLang="en-US" sz="2200" b="1">
                <a:ea typeface="ＭＳ Ｐゴシック" panose="020B0600070205080204" pitchFamily="34" charset="-128"/>
              </a:rPr>
              <a:t>SQL language</a:t>
            </a:r>
            <a:r>
              <a:rPr lang="en-US" altLang="en-US" sz="2200">
                <a:ea typeface="ＭＳ Ｐゴシック" panose="020B0600070205080204" pitchFamily="34" charset="-128"/>
              </a:rPr>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8C80894B-EBF0-40A9-97C6-D4DCF07C23F3}"/>
              </a:ext>
            </a:extLst>
          </p:cNvPr>
          <p:cNvSpPr>
            <a:spLocks noGrp="1" noChangeArrowheads="1"/>
          </p:cNvSpPr>
          <p:nvPr>
            <p:ph type="title" idx="4294967295"/>
          </p:nvPr>
        </p:nvSpPr>
        <p:spPr>
          <a:xfrm>
            <a:off x="552450" y="123825"/>
            <a:ext cx="8077200" cy="609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Data Definition Language (DDL)</a:t>
            </a:r>
          </a:p>
        </p:txBody>
      </p:sp>
      <p:sp>
        <p:nvSpPr>
          <p:cNvPr id="35843" name="Rectangle 3">
            <a:extLst>
              <a:ext uri="{FF2B5EF4-FFF2-40B4-BE49-F238E27FC236}">
                <a16:creationId xmlns:a16="http://schemas.microsoft.com/office/drawing/2014/main" id="{F76BA06E-B15A-4680-BCF6-E1F445FB4F31}"/>
              </a:ext>
            </a:extLst>
          </p:cNvPr>
          <p:cNvSpPr>
            <a:spLocks noGrp="1" noChangeArrowheads="1"/>
          </p:cNvSpPr>
          <p:nvPr>
            <p:ph type="body" idx="4294967295"/>
          </p:nvPr>
        </p:nvSpPr>
        <p:spPr>
          <a:xfrm>
            <a:off x="814388" y="1169988"/>
            <a:ext cx="8077200" cy="5413375"/>
          </a:xfrm>
        </p:spPr>
        <p:txBody>
          <a:bodyPr/>
          <a:lstStyle/>
          <a:p>
            <a:r>
              <a:rPr lang="en-US" altLang="en-US" sz="1600">
                <a:ea typeface="ＭＳ Ｐゴシック" panose="020B0600070205080204" pitchFamily="34" charset="-128"/>
              </a:rPr>
              <a:t>Used for defining the database schema</a:t>
            </a:r>
          </a:p>
          <a:p>
            <a:pPr lvl="1">
              <a:buFont typeface="Monotype Sorts" charset="2"/>
              <a:buNone/>
            </a:pPr>
            <a:r>
              <a:rPr lang="en-US" altLang="en-US" sz="1600">
                <a:ea typeface="ＭＳ Ｐゴシック" panose="020B0600070205080204" pitchFamily="34" charset="-128"/>
              </a:rPr>
              <a:t>Example:	</a:t>
            </a:r>
            <a:r>
              <a:rPr lang="en-US" altLang="en-US" sz="1600" b="1">
                <a:ea typeface="ＭＳ Ｐゴシック" panose="020B0600070205080204" pitchFamily="34" charset="-128"/>
              </a:rPr>
              <a:t>create table</a:t>
            </a:r>
            <a:r>
              <a:rPr lang="en-US" altLang="en-US" sz="1600">
                <a:ea typeface="ＭＳ Ｐゴシック" panose="020B0600070205080204" pitchFamily="34" charset="-128"/>
              </a:rPr>
              <a:t> </a:t>
            </a:r>
            <a:r>
              <a:rPr lang="en-US" altLang="en-US" sz="1600" i="1">
                <a:ea typeface="ＭＳ Ｐゴシック" panose="020B0600070205080204" pitchFamily="34" charset="-128"/>
              </a:rPr>
              <a:t>instructor</a:t>
            </a:r>
            <a:r>
              <a:rPr lang="en-US" altLang="en-US" sz="1600">
                <a:ea typeface="ＭＳ Ｐゴシック" panose="020B0600070205080204" pitchFamily="34" charset="-128"/>
              </a:rPr>
              <a:t> (</a:t>
            </a:r>
            <a:br>
              <a:rPr lang="en-US" altLang="en-US" sz="1600">
                <a:ea typeface="ＭＳ Ｐゴシック" panose="020B0600070205080204" pitchFamily="34" charset="-128"/>
              </a:rPr>
            </a:br>
            <a:r>
              <a:rPr lang="en-US" altLang="en-US" sz="1600">
                <a:ea typeface="ＭＳ Ｐゴシック" panose="020B0600070205080204" pitchFamily="34" charset="-128"/>
              </a:rPr>
              <a:t>                             </a:t>
            </a:r>
            <a:r>
              <a:rPr lang="en-US" altLang="en-US" sz="1600" i="1">
                <a:ea typeface="ＭＳ Ｐゴシック" panose="020B0600070205080204" pitchFamily="34" charset="-128"/>
              </a:rPr>
              <a:t>ID</a:t>
            </a:r>
            <a:r>
              <a:rPr lang="en-US" altLang="en-US" sz="1600">
                <a:ea typeface="ＭＳ Ｐゴシック" panose="020B0600070205080204" pitchFamily="34" charset="-128"/>
              </a:rPr>
              <a:t>                </a:t>
            </a:r>
            <a:r>
              <a:rPr lang="en-US" altLang="en-US" sz="1600" b="1">
                <a:ea typeface="ＭＳ Ｐゴシック" panose="020B0600070205080204" pitchFamily="34" charset="-128"/>
              </a:rPr>
              <a:t>char</a:t>
            </a:r>
            <a:r>
              <a:rPr lang="en-US" altLang="en-US" sz="1600">
                <a:ea typeface="ＭＳ Ｐゴシック" panose="020B0600070205080204" pitchFamily="34" charset="-128"/>
              </a:rPr>
              <a:t>(5),</a:t>
            </a:r>
            <a:br>
              <a:rPr lang="en-US" altLang="en-US" sz="1600">
                <a:ea typeface="ＭＳ Ｐゴシック" panose="020B0600070205080204" pitchFamily="34" charset="-128"/>
              </a:rPr>
            </a:br>
            <a:r>
              <a:rPr lang="en-US" altLang="en-US" sz="1600">
                <a:ea typeface="ＭＳ Ｐゴシック" panose="020B0600070205080204" pitchFamily="34" charset="-128"/>
              </a:rPr>
              <a:t>                             </a:t>
            </a:r>
            <a:r>
              <a:rPr lang="en-US" altLang="en-US" sz="1600" i="1">
                <a:ea typeface="ＭＳ Ｐゴシック" panose="020B0600070205080204" pitchFamily="34" charset="-128"/>
              </a:rPr>
              <a:t>name           </a:t>
            </a:r>
            <a:r>
              <a:rPr lang="en-US" altLang="en-US" sz="1600" b="1">
                <a:ea typeface="ＭＳ Ｐゴシック" panose="020B0600070205080204" pitchFamily="34" charset="-128"/>
              </a:rPr>
              <a:t>varchar</a:t>
            </a:r>
            <a:r>
              <a:rPr lang="en-US" altLang="en-US" sz="1600">
                <a:ea typeface="ＭＳ Ｐゴシック" panose="020B0600070205080204" pitchFamily="34" charset="-128"/>
              </a:rPr>
              <a:t>(20)</a:t>
            </a:r>
            <a:r>
              <a:rPr lang="en-US" altLang="en-US" sz="1600" b="1">
                <a:ea typeface="ＭＳ Ｐゴシック" panose="020B0600070205080204" pitchFamily="34" charset="-128"/>
              </a:rPr>
              <a:t>,</a:t>
            </a:r>
            <a:br>
              <a:rPr lang="en-US" altLang="en-US" sz="1600" b="1" i="1">
                <a:ea typeface="ＭＳ Ｐゴシック" panose="020B0600070205080204" pitchFamily="34" charset="-128"/>
              </a:rPr>
            </a:br>
            <a:r>
              <a:rPr lang="en-US" altLang="en-US" sz="1600" b="1" i="1">
                <a:ea typeface="ＭＳ Ｐゴシック" panose="020B0600070205080204" pitchFamily="34" charset="-128"/>
              </a:rPr>
              <a:t>                             </a:t>
            </a:r>
            <a:r>
              <a:rPr lang="en-US" altLang="en-US" sz="1600" i="1">
                <a:ea typeface="ＭＳ Ｐゴシック" panose="020B0600070205080204" pitchFamily="34" charset="-128"/>
              </a:rPr>
              <a:t>dept_name  </a:t>
            </a:r>
            <a:r>
              <a:rPr lang="en-US" altLang="en-US" sz="1600" b="1">
                <a:ea typeface="ＭＳ Ｐゴシック" panose="020B0600070205080204" pitchFamily="34" charset="-128"/>
              </a:rPr>
              <a:t>varchar</a:t>
            </a:r>
            <a:r>
              <a:rPr lang="en-US" altLang="en-US" sz="1600">
                <a:ea typeface="ＭＳ Ｐゴシック" panose="020B0600070205080204" pitchFamily="34" charset="-128"/>
              </a:rPr>
              <a:t>(20),</a:t>
            </a:r>
            <a:br>
              <a:rPr lang="en-US" altLang="en-US" sz="1600">
                <a:ea typeface="ＭＳ Ｐゴシック" panose="020B0600070205080204" pitchFamily="34" charset="-128"/>
              </a:rPr>
            </a:br>
            <a:r>
              <a:rPr lang="en-US" altLang="en-US" sz="1600">
                <a:ea typeface="ＭＳ Ｐゴシック" panose="020B0600070205080204" pitchFamily="34" charset="-128"/>
              </a:rPr>
              <a:t>                             </a:t>
            </a:r>
            <a:r>
              <a:rPr lang="en-US" altLang="en-US" sz="1600" i="1">
                <a:ea typeface="ＭＳ Ｐゴシック" panose="020B0600070205080204" pitchFamily="34" charset="-128"/>
              </a:rPr>
              <a:t>salary</a:t>
            </a:r>
            <a:r>
              <a:rPr lang="en-US" altLang="en-US" sz="1600">
                <a:ea typeface="ＭＳ Ｐゴシック" panose="020B0600070205080204" pitchFamily="34" charset="-128"/>
              </a:rPr>
              <a:t>           </a:t>
            </a:r>
            <a:r>
              <a:rPr lang="en-US" altLang="en-US" sz="1600" b="1">
                <a:ea typeface="ＭＳ Ｐゴシック" panose="020B0600070205080204" pitchFamily="34" charset="-128"/>
              </a:rPr>
              <a:t>numeric</a:t>
            </a:r>
            <a:r>
              <a:rPr lang="en-US" altLang="en-US" sz="1600">
                <a:ea typeface="ＭＳ Ｐゴシック" panose="020B0600070205080204" pitchFamily="34" charset="-128"/>
              </a:rPr>
              <a:t>(8,2));</a:t>
            </a:r>
          </a:p>
          <a:p>
            <a:r>
              <a:rPr lang="en-US" altLang="en-US" sz="1600">
                <a:ea typeface="ＭＳ Ｐゴシック" panose="020B0600070205080204" pitchFamily="34" charset="-128"/>
              </a:rPr>
              <a:t>The output of DDL compiler is stored in a </a:t>
            </a:r>
            <a:r>
              <a:rPr lang="en-US" altLang="en-US" sz="1600" i="1">
                <a:ea typeface="ＭＳ Ｐゴシック" panose="020B0600070205080204" pitchFamily="34" charset="-128"/>
              </a:rPr>
              <a:t>data dictionary</a:t>
            </a:r>
            <a:r>
              <a:rPr lang="en-US" altLang="en-US" sz="1600">
                <a:ea typeface="ＭＳ Ｐゴシック" panose="020B0600070205080204" pitchFamily="34" charset="-128"/>
              </a:rPr>
              <a:t> which contains metadata (i.e., data about data). The data dictionary is considered to be a special type of table that can only be accessed and updated by the database system itself (not a regular user). The database system consults the data dictionary before reading or modifying actual data.</a:t>
            </a:r>
          </a:p>
          <a:p>
            <a:r>
              <a:rPr lang="en-US" altLang="en-US" sz="1600">
                <a:ea typeface="ＭＳ Ｐゴシック" panose="020B0600070205080204" pitchFamily="34" charset="-128"/>
              </a:rPr>
              <a:t>DDL can also be used to specify various kinds of constraints on the data values:</a:t>
            </a:r>
          </a:p>
          <a:p>
            <a:pPr lvl="1"/>
            <a:r>
              <a:rPr lang="en-US" altLang="en-US" sz="1600">
                <a:ea typeface="ＭＳ Ｐゴシック" panose="020B0600070205080204" pitchFamily="34" charset="-128"/>
              </a:rPr>
              <a:t>Domain constraint – specifies what kind of values an attribute can take </a:t>
            </a:r>
          </a:p>
          <a:p>
            <a:pPr lvl="1"/>
            <a:r>
              <a:rPr lang="en-US" altLang="en-US" sz="1600">
                <a:ea typeface="ＭＳ Ｐゴシック" panose="020B0600070205080204" pitchFamily="34" charset="-128"/>
              </a:rPr>
              <a:t>Referential integrity constraint – values that appear in two different relations are consistent. For instance, the dept_name value in INSTRUCTOR table must also appear in the dept_name attribute in the DEPARTMENT table</a:t>
            </a:r>
          </a:p>
          <a:p>
            <a:pPr lvl="1"/>
            <a:r>
              <a:rPr lang="en-US" altLang="en-US" sz="1600">
                <a:ea typeface="ＭＳ Ｐゴシック" panose="020B0600070205080204" pitchFamily="34" charset="-128"/>
              </a:rPr>
              <a:t>Assertion – a condition that the database must satisfy. For instance, Every department must offer at least five courses every semester.</a:t>
            </a:r>
          </a:p>
          <a:p>
            <a:pPr lvl="1"/>
            <a:r>
              <a:rPr lang="en-US" altLang="en-US" sz="1600">
                <a:ea typeface="ＭＳ Ｐゴシック" panose="020B0600070205080204" pitchFamily="34" charset="-128"/>
              </a:rPr>
              <a:t>Authorization – providing different kinds of access to different kinds of users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75A46A87-DF39-4C53-A658-AFE9E7B5085A}"/>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Data Manipulation Language (DML)</a:t>
            </a:r>
          </a:p>
        </p:txBody>
      </p:sp>
      <p:sp>
        <p:nvSpPr>
          <p:cNvPr id="37891" name="Rectangle 3">
            <a:extLst>
              <a:ext uri="{FF2B5EF4-FFF2-40B4-BE49-F238E27FC236}">
                <a16:creationId xmlns:a16="http://schemas.microsoft.com/office/drawing/2014/main" id="{672E10FC-A855-4646-A1B2-0145FAF3DA00}"/>
              </a:ext>
            </a:extLst>
          </p:cNvPr>
          <p:cNvSpPr>
            <a:spLocks noGrp="1" noChangeArrowheads="1"/>
          </p:cNvSpPr>
          <p:nvPr>
            <p:ph type="body" idx="4294967295"/>
          </p:nvPr>
        </p:nvSpPr>
        <p:spPr>
          <a:xfrm>
            <a:off x="952500" y="938213"/>
            <a:ext cx="7764463" cy="5675312"/>
          </a:xfrm>
        </p:spPr>
        <p:txBody>
          <a:bodyPr/>
          <a:lstStyle/>
          <a:p>
            <a:r>
              <a:rPr lang="en-US" altLang="en-US" sz="2400">
                <a:ea typeface="ＭＳ Ｐゴシック" panose="020B0600070205080204" pitchFamily="34" charset="-128"/>
              </a:rPr>
              <a:t>Language for accessing and manipulating the data which includes:</a:t>
            </a:r>
          </a:p>
          <a:p>
            <a:pPr lvl="1"/>
            <a:r>
              <a:rPr lang="en-US" altLang="en-US" sz="2400">
                <a:ea typeface="ＭＳ Ｐゴシック" panose="020B0600070205080204" pitchFamily="34" charset="-128"/>
              </a:rPr>
              <a:t>Insertion of information</a:t>
            </a:r>
          </a:p>
          <a:p>
            <a:pPr lvl="1"/>
            <a:r>
              <a:rPr lang="en-US" altLang="en-US" sz="2400">
                <a:ea typeface="ＭＳ Ｐゴシック" panose="020B0600070205080204" pitchFamily="34" charset="-128"/>
              </a:rPr>
              <a:t>Deletion of information</a:t>
            </a:r>
          </a:p>
          <a:p>
            <a:pPr lvl="1"/>
            <a:r>
              <a:rPr lang="en-US" altLang="en-US" sz="2400">
                <a:ea typeface="ＭＳ Ｐゴシック" panose="020B0600070205080204" pitchFamily="34" charset="-128"/>
              </a:rPr>
              <a:t>Modification of information</a:t>
            </a:r>
          </a:p>
          <a:p>
            <a:pPr lvl="1"/>
            <a:r>
              <a:rPr lang="en-US" altLang="en-US" sz="2400">
                <a:ea typeface="ＭＳ Ｐゴシック" panose="020B0600070205080204" pitchFamily="34" charset="-128"/>
              </a:rPr>
              <a:t>Retrieval of information also know as querying</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AA157275-BFDD-475D-8939-B43D1033586B}"/>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Classes of Languages</a:t>
            </a:r>
          </a:p>
        </p:txBody>
      </p:sp>
      <p:sp>
        <p:nvSpPr>
          <p:cNvPr id="39939" name="Rectangle 3">
            <a:extLst>
              <a:ext uri="{FF2B5EF4-FFF2-40B4-BE49-F238E27FC236}">
                <a16:creationId xmlns:a16="http://schemas.microsoft.com/office/drawing/2014/main" id="{3B451DD4-555B-4C32-A970-57DB961A4E4F}"/>
              </a:ext>
            </a:extLst>
          </p:cNvPr>
          <p:cNvSpPr>
            <a:spLocks noGrp="1" noChangeArrowheads="1"/>
          </p:cNvSpPr>
          <p:nvPr>
            <p:ph type="body" idx="4294967295"/>
          </p:nvPr>
        </p:nvSpPr>
        <p:spPr>
          <a:xfrm>
            <a:off x="952500" y="938213"/>
            <a:ext cx="7764463" cy="5675312"/>
          </a:xfrm>
        </p:spPr>
        <p:txBody>
          <a:bodyPr/>
          <a:lstStyle/>
          <a:p>
            <a:r>
              <a:rPr lang="en-US" altLang="en-US" sz="2400">
                <a:ea typeface="ＭＳ Ｐゴシック" panose="020B0600070205080204" pitchFamily="34" charset="-128"/>
              </a:rPr>
              <a:t>Two classes of languages </a:t>
            </a:r>
          </a:p>
          <a:p>
            <a:pPr lvl="1"/>
            <a:r>
              <a:rPr lang="en-US" altLang="en-US" sz="2400" b="1">
                <a:solidFill>
                  <a:srgbClr val="000099"/>
                </a:solidFill>
                <a:ea typeface="ＭＳ Ｐゴシック" panose="020B0600070205080204" pitchFamily="34" charset="-128"/>
              </a:rPr>
              <a:t>Pure</a:t>
            </a:r>
            <a:r>
              <a:rPr lang="en-US" altLang="en-US" sz="2400" b="1">
                <a:solidFill>
                  <a:schemeClr val="tx2"/>
                </a:solidFill>
                <a:ea typeface="ＭＳ Ｐゴシック" panose="020B0600070205080204" pitchFamily="34" charset="-128"/>
              </a:rPr>
              <a:t> </a:t>
            </a:r>
            <a:r>
              <a:rPr lang="en-US" altLang="en-US" sz="2400">
                <a:ea typeface="ＭＳ Ｐゴシック" panose="020B0600070205080204" pitchFamily="34" charset="-128"/>
              </a:rPr>
              <a:t>– Provide theoretical foundation for commercial database query languages, used for proving properties about computational power and for optimization</a:t>
            </a:r>
          </a:p>
          <a:p>
            <a:pPr lvl="2"/>
            <a:r>
              <a:rPr lang="en-US" altLang="en-US" sz="2400">
                <a:ea typeface="ＭＳ Ｐゴシック" panose="020B0600070205080204" pitchFamily="34" charset="-128"/>
              </a:rPr>
              <a:t>Relational Algebra</a:t>
            </a:r>
          </a:p>
          <a:p>
            <a:pPr lvl="2"/>
            <a:r>
              <a:rPr lang="en-US" altLang="en-US" sz="2400">
                <a:ea typeface="ＭＳ Ｐゴシック" panose="020B0600070205080204" pitchFamily="34" charset="-128"/>
              </a:rPr>
              <a:t>Tuple relational calculus</a:t>
            </a:r>
          </a:p>
          <a:p>
            <a:pPr lvl="2"/>
            <a:r>
              <a:rPr lang="en-US" altLang="en-US" sz="2400">
                <a:ea typeface="ＭＳ Ｐゴシック" panose="020B0600070205080204" pitchFamily="34" charset="-128"/>
              </a:rPr>
              <a:t>Domain relational calculus</a:t>
            </a:r>
          </a:p>
          <a:p>
            <a:pPr lvl="1"/>
            <a:r>
              <a:rPr lang="en-US" altLang="en-US" sz="2400" b="1">
                <a:solidFill>
                  <a:srgbClr val="000099"/>
                </a:solidFill>
                <a:ea typeface="ＭＳ Ｐゴシック" panose="020B0600070205080204" pitchFamily="34" charset="-128"/>
              </a:rPr>
              <a:t>Commercial</a:t>
            </a:r>
            <a:r>
              <a:rPr lang="en-US" altLang="en-US" sz="2400" b="1">
                <a:solidFill>
                  <a:schemeClr val="tx2"/>
                </a:solidFill>
                <a:ea typeface="ＭＳ Ｐゴシック" panose="020B0600070205080204" pitchFamily="34" charset="-128"/>
              </a:rPr>
              <a:t> </a:t>
            </a:r>
            <a:r>
              <a:rPr lang="en-US" altLang="en-US" sz="2400">
                <a:ea typeface="ＭＳ Ｐゴシック" panose="020B0600070205080204" pitchFamily="34" charset="-128"/>
              </a:rPr>
              <a:t>– used in commercial systems</a:t>
            </a:r>
          </a:p>
          <a:p>
            <a:pPr lvl="2"/>
            <a:r>
              <a:rPr lang="en-US" altLang="en-US" sz="2400">
                <a:ea typeface="ＭＳ Ｐゴシック" panose="020B0600070205080204" pitchFamily="34" charset="-128"/>
              </a:rPr>
              <a:t>SQL is the most widely used commercial language</a:t>
            </a:r>
          </a:p>
          <a:p>
            <a:pPr lvl="2"/>
            <a:r>
              <a:rPr lang="en-US" altLang="en-US" sz="2400">
                <a:ea typeface="ＭＳ Ｐゴシック" panose="020B0600070205080204" pitchFamily="34" charset="-128"/>
              </a:rPr>
              <a:t>Other examples – XQuery, SPARQL, YQL, etc.</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0530A7E0-AF4F-4EAD-936C-D5A278D6C078}"/>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Database Design</a:t>
            </a:r>
          </a:p>
        </p:txBody>
      </p:sp>
      <p:sp>
        <p:nvSpPr>
          <p:cNvPr id="41987" name="Rectangle 3">
            <a:extLst>
              <a:ext uri="{FF2B5EF4-FFF2-40B4-BE49-F238E27FC236}">
                <a16:creationId xmlns:a16="http://schemas.microsoft.com/office/drawing/2014/main" id="{A28A4A99-8EEE-41CE-966D-51B2A60DC99F}"/>
              </a:ext>
            </a:extLst>
          </p:cNvPr>
          <p:cNvSpPr>
            <a:spLocks noGrp="1" noChangeArrowheads="1"/>
          </p:cNvSpPr>
          <p:nvPr>
            <p:ph type="body" idx="4294967295"/>
          </p:nvPr>
        </p:nvSpPr>
        <p:spPr>
          <a:xfrm>
            <a:off x="814388" y="971550"/>
            <a:ext cx="7661275" cy="1039813"/>
          </a:xfrm>
        </p:spPr>
        <p:txBody>
          <a:bodyPr/>
          <a:lstStyle/>
          <a:p>
            <a:r>
              <a:rPr lang="en-US" altLang="en-US">
                <a:ea typeface="ＭＳ Ｐゴシック" panose="020B0600070205080204" pitchFamily="34" charset="-128"/>
              </a:rPr>
              <a:t>Let’s say that you come up with the following table to store instructor data.</a:t>
            </a:r>
          </a:p>
          <a:p>
            <a:r>
              <a:rPr lang="en-US" altLang="en-US">
                <a:ea typeface="ＭＳ Ｐゴシック" panose="020B0600070205080204" pitchFamily="34" charset="-128"/>
              </a:rPr>
              <a:t>Could there be any problem with the design of this table?</a:t>
            </a:r>
          </a:p>
        </p:txBody>
      </p:sp>
      <p:pic>
        <p:nvPicPr>
          <p:cNvPr id="41988" name="Picture 5" descr="1">
            <a:extLst>
              <a:ext uri="{FF2B5EF4-FFF2-40B4-BE49-F238E27FC236}">
                <a16:creationId xmlns:a16="http://schemas.microsoft.com/office/drawing/2014/main" id="{0E2DB86E-B7BB-4FF2-9851-7E29809CF8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3963" y="2206625"/>
            <a:ext cx="7023100" cy="375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a:extLst>
              <a:ext uri="{FF2B5EF4-FFF2-40B4-BE49-F238E27FC236}">
                <a16:creationId xmlns:a16="http://schemas.microsoft.com/office/drawing/2014/main" id="{599BD1D5-89FA-4B1C-8309-83518F0587C3}"/>
              </a:ext>
            </a:extLst>
          </p:cNvPr>
          <p:cNvSpPr>
            <a:spLocks noGrp="1" noChangeArrowheads="1"/>
          </p:cNvSpPr>
          <p:nvPr>
            <p:ph type="title"/>
          </p:nvPr>
        </p:nvSpPr>
        <p:spPr>
          <a:xfrm>
            <a:off x="809625" y="104775"/>
            <a:ext cx="8077200" cy="609600"/>
          </a:xfrm>
        </p:spPr>
        <p:txBody>
          <a:bodyPr/>
          <a:lstStyle/>
          <a:p>
            <a:pPr>
              <a:defRPr/>
            </a:pPr>
            <a:r>
              <a:rPr lang="en-US" dirty="0"/>
              <a:t>Outline</a:t>
            </a:r>
          </a:p>
        </p:txBody>
      </p:sp>
      <p:sp>
        <p:nvSpPr>
          <p:cNvPr id="7171" name="Rectangle 3">
            <a:extLst>
              <a:ext uri="{FF2B5EF4-FFF2-40B4-BE49-F238E27FC236}">
                <a16:creationId xmlns:a16="http://schemas.microsoft.com/office/drawing/2014/main" id="{7DE9F795-6BBF-4353-8771-48A66FD662B4}"/>
              </a:ext>
            </a:extLst>
          </p:cNvPr>
          <p:cNvSpPr>
            <a:spLocks noGrp="1" noChangeArrowheads="1"/>
          </p:cNvSpPr>
          <p:nvPr>
            <p:ph type="body" idx="1"/>
          </p:nvPr>
        </p:nvSpPr>
        <p:spPr>
          <a:xfrm>
            <a:off x="1109663" y="1163638"/>
            <a:ext cx="7119937" cy="4857750"/>
          </a:xfrm>
        </p:spPr>
        <p:txBody>
          <a:bodyPr/>
          <a:lstStyle/>
          <a:p>
            <a:r>
              <a:rPr lang="en-US" altLang="en-US" sz="2400">
                <a:ea typeface="ＭＳ Ｐゴシック" panose="020B0600070205080204" pitchFamily="34" charset="-128"/>
              </a:rPr>
              <a:t>The Need for Databases</a:t>
            </a:r>
          </a:p>
          <a:p>
            <a:r>
              <a:rPr lang="en-US" altLang="en-US" sz="2400">
                <a:ea typeface="ＭＳ Ｐゴシック" panose="020B0600070205080204" pitchFamily="34" charset="-128"/>
              </a:rPr>
              <a:t>Data Models</a:t>
            </a:r>
          </a:p>
          <a:p>
            <a:r>
              <a:rPr lang="en-US" altLang="en-US" sz="2400">
                <a:ea typeface="ＭＳ Ｐゴシック" panose="020B0600070205080204" pitchFamily="34" charset="-128"/>
              </a:rPr>
              <a:t>Relational  Databases</a:t>
            </a:r>
          </a:p>
          <a:p>
            <a:r>
              <a:rPr lang="en-US" altLang="en-US" sz="2400">
                <a:ea typeface="ＭＳ Ｐゴシック" panose="020B0600070205080204" pitchFamily="34" charset="-128"/>
              </a:rPr>
              <a:t>Database Design</a:t>
            </a:r>
          </a:p>
          <a:p>
            <a:r>
              <a:rPr lang="en-US" altLang="en-US" sz="2400">
                <a:ea typeface="ＭＳ Ｐゴシック" panose="020B0600070205080204" pitchFamily="34" charset="-128"/>
              </a:rPr>
              <a:t>Introduction to SQL and MySQL</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98934F8E-8D48-435D-8CA9-305E75623A2B}"/>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Design Approaches</a:t>
            </a:r>
          </a:p>
        </p:txBody>
      </p:sp>
      <p:sp>
        <p:nvSpPr>
          <p:cNvPr id="44035" name="Rectangle 3">
            <a:extLst>
              <a:ext uri="{FF2B5EF4-FFF2-40B4-BE49-F238E27FC236}">
                <a16:creationId xmlns:a16="http://schemas.microsoft.com/office/drawing/2014/main" id="{47687A15-6559-4D49-9EDE-F7AFDC87069A}"/>
              </a:ext>
            </a:extLst>
          </p:cNvPr>
          <p:cNvSpPr>
            <a:spLocks noGrp="1" noChangeArrowheads="1"/>
          </p:cNvSpPr>
          <p:nvPr>
            <p:ph type="body" idx="4294967295"/>
          </p:nvPr>
        </p:nvSpPr>
        <p:spPr>
          <a:xfrm>
            <a:off x="814388" y="1093788"/>
            <a:ext cx="7151687" cy="4230881"/>
          </a:xfrm>
        </p:spPr>
        <p:txBody>
          <a:bodyPr/>
          <a:lstStyle/>
          <a:p>
            <a:r>
              <a:rPr lang="en-US" altLang="en-US" dirty="0">
                <a:ea typeface="ＭＳ Ｐゴシック" panose="020B0600070205080204" pitchFamily="34" charset="-128"/>
              </a:rPr>
              <a:t>Need to come up with a methodology to ensure that each of the relations in the database is “good”.</a:t>
            </a:r>
          </a:p>
          <a:p>
            <a:r>
              <a:rPr lang="en-US" altLang="en-US" dirty="0">
                <a:ea typeface="ＭＳ Ｐゴシック" panose="020B0600070205080204" pitchFamily="34" charset="-128"/>
              </a:rPr>
              <a:t>Two ways of doing so:</a:t>
            </a:r>
          </a:p>
          <a:p>
            <a:pPr lvl="1"/>
            <a:r>
              <a:rPr lang="en-US" altLang="en-US" dirty="0">
                <a:ea typeface="ＭＳ Ｐゴシック" panose="020B0600070205080204" pitchFamily="34" charset="-128"/>
              </a:rPr>
              <a:t>Entity Relationship Model</a:t>
            </a:r>
          </a:p>
          <a:p>
            <a:pPr lvl="2"/>
            <a:r>
              <a:rPr lang="en-US" altLang="en-US" dirty="0">
                <a:ea typeface="ＭＳ Ｐゴシック" panose="020B0600070205080204" pitchFamily="34" charset="-128"/>
              </a:rPr>
              <a:t>Models an enterprise as a collection of </a:t>
            </a:r>
            <a:r>
              <a:rPr lang="en-US" altLang="en-US" i="1" dirty="0">
                <a:ea typeface="ＭＳ Ｐゴシック" panose="020B0600070205080204" pitchFamily="34" charset="-128"/>
              </a:rPr>
              <a:t>entities </a:t>
            </a:r>
            <a:r>
              <a:rPr lang="en-US" altLang="en-US" dirty="0">
                <a:ea typeface="ＭＳ Ｐゴシック" panose="020B0600070205080204" pitchFamily="34" charset="-128"/>
              </a:rPr>
              <a:t>and </a:t>
            </a:r>
            <a:r>
              <a:rPr lang="en-US" altLang="en-US" i="1" dirty="0">
                <a:ea typeface="ＭＳ Ｐゴシック" panose="020B0600070205080204" pitchFamily="34" charset="-128"/>
              </a:rPr>
              <a:t>relationships</a:t>
            </a:r>
          </a:p>
          <a:p>
            <a:pPr lvl="2"/>
            <a:r>
              <a:rPr lang="en-US" altLang="en-US" dirty="0">
                <a:ea typeface="ＭＳ Ｐゴシック" panose="020B0600070205080204" pitchFamily="34" charset="-128"/>
              </a:rPr>
              <a:t>Represented diagrammatically by an </a:t>
            </a:r>
            <a:r>
              <a:rPr lang="en-US" altLang="en-US" i="1" dirty="0">
                <a:ea typeface="ＭＳ Ｐゴシック" panose="020B0600070205080204" pitchFamily="34" charset="-128"/>
              </a:rPr>
              <a:t>entity-relationship diagram:</a:t>
            </a:r>
          </a:p>
          <a:p>
            <a:pPr lvl="1"/>
            <a:r>
              <a:rPr lang="en-US" altLang="en-US" dirty="0">
                <a:ea typeface="ＭＳ Ｐゴシック" panose="020B0600070205080204" pitchFamily="34" charset="-128"/>
              </a:rPr>
              <a:t>Normalization Theory</a:t>
            </a:r>
          </a:p>
          <a:p>
            <a:pPr lvl="2"/>
            <a:r>
              <a:rPr lang="en-US" altLang="en-US" dirty="0">
                <a:ea typeface="ＭＳ Ｐゴシック" panose="020B0600070205080204" pitchFamily="34" charset="-128"/>
              </a:rPr>
              <a:t>Formalize what designs are bad, and test for them</a:t>
            </a:r>
          </a:p>
          <a:p>
            <a:pPr lvl="1">
              <a:buFont typeface="Monotype Sorts" charset="2"/>
              <a:buNone/>
            </a:pPr>
            <a:endParaRPr lang="en-US" altLang="en-US" dirty="0">
              <a:ea typeface="ＭＳ Ｐゴシック" panose="020B0600070205080204" pitchFamily="34" charset="-128"/>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B7BF4351-F1F7-494D-ADDA-D2FBDBE7C646}"/>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Requirements Gathering</a:t>
            </a:r>
          </a:p>
        </p:txBody>
      </p:sp>
      <p:sp>
        <p:nvSpPr>
          <p:cNvPr id="46083" name="Rectangle 3">
            <a:extLst>
              <a:ext uri="{FF2B5EF4-FFF2-40B4-BE49-F238E27FC236}">
                <a16:creationId xmlns:a16="http://schemas.microsoft.com/office/drawing/2014/main" id="{B05BA295-9F37-4B37-A783-47A193537639}"/>
              </a:ext>
            </a:extLst>
          </p:cNvPr>
          <p:cNvSpPr>
            <a:spLocks noGrp="1" noChangeArrowheads="1"/>
          </p:cNvSpPr>
          <p:nvPr>
            <p:ph type="body" idx="4294967295"/>
          </p:nvPr>
        </p:nvSpPr>
        <p:spPr>
          <a:xfrm>
            <a:off x="814388" y="1093788"/>
            <a:ext cx="7151687" cy="4903787"/>
          </a:xfrm>
        </p:spPr>
        <p:txBody>
          <a:bodyPr/>
          <a:lstStyle/>
          <a:p>
            <a:r>
              <a:rPr lang="en-US" altLang="en-US" sz="2800" dirty="0">
                <a:ea typeface="ＭＳ Ｐゴシック" panose="020B0600070205080204" pitchFamily="34" charset="-128"/>
              </a:rPr>
              <a:t>But it all begins with Requirements Gathering!</a:t>
            </a:r>
          </a:p>
          <a:p>
            <a:endParaRPr lang="en-US" altLang="en-US" sz="2800" dirty="0">
              <a:ea typeface="ＭＳ Ｐゴシック" panose="020B0600070205080204" pitchFamily="34" charset="-128"/>
            </a:endParaRPr>
          </a:p>
          <a:p>
            <a:r>
              <a:rPr lang="en-US" altLang="en-US" sz="2800" dirty="0">
                <a:ea typeface="ＭＳ Ｐゴシック" panose="020B0600070205080204" pitchFamily="34" charset="-128"/>
              </a:rPr>
              <a:t>Let’s say that we need to design a database for a University.</a:t>
            </a:r>
          </a:p>
          <a:p>
            <a:pPr marL="0" indent="0">
              <a:buNone/>
            </a:pPr>
            <a:endParaRPr lang="en-US" altLang="en-US" sz="2800" dirty="0">
              <a:ea typeface="ＭＳ Ｐゴシック" panose="020B0600070205080204" pitchFamily="34" charset="-128"/>
            </a:endParaRPr>
          </a:p>
          <a:p>
            <a:r>
              <a:rPr lang="en-US" altLang="en-US" sz="2800" dirty="0">
                <a:ea typeface="ＭＳ Ｐゴシック" panose="020B0600070205080204" pitchFamily="34" charset="-128"/>
              </a:rPr>
              <a:t>What data do we need to store?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0CC59286-1473-40AA-B518-23FC3431CF1A}"/>
              </a:ext>
            </a:extLst>
          </p:cNvPr>
          <p:cNvSpPr>
            <a:spLocks noGrp="1" noChangeArrowheads="1"/>
          </p:cNvSpPr>
          <p:nvPr>
            <p:ph type="title" idx="4294967295"/>
          </p:nvPr>
        </p:nvSpPr>
        <p:spPr>
          <a:xfrm>
            <a:off x="768350" y="117475"/>
            <a:ext cx="8077200" cy="6016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Requirements for a University Database</a:t>
            </a:r>
          </a:p>
        </p:txBody>
      </p:sp>
      <p:sp>
        <p:nvSpPr>
          <p:cNvPr id="15363" name="Rectangle 3">
            <a:extLst>
              <a:ext uri="{FF2B5EF4-FFF2-40B4-BE49-F238E27FC236}">
                <a16:creationId xmlns:a16="http://schemas.microsoft.com/office/drawing/2014/main" id="{243A350F-E103-4DDF-A9A8-AB42987A0054}"/>
              </a:ext>
            </a:extLst>
          </p:cNvPr>
          <p:cNvSpPr>
            <a:spLocks noGrp="1" noChangeArrowheads="1"/>
          </p:cNvSpPr>
          <p:nvPr>
            <p:ph type="body" idx="4294967295"/>
          </p:nvPr>
        </p:nvSpPr>
        <p:spPr>
          <a:xfrm>
            <a:off x="814388" y="1093788"/>
            <a:ext cx="8031162" cy="4903787"/>
          </a:xfrm>
        </p:spPr>
        <p:txBody>
          <a:bodyPr/>
          <a:lstStyle/>
          <a:p>
            <a:pPr marL="0" indent="0">
              <a:buFont typeface="Monotype Sorts" charset="2"/>
              <a:buNone/>
              <a:defRPr/>
            </a:pPr>
            <a:r>
              <a:rPr lang="en-US" altLang="en-US" dirty="0">
                <a:ea typeface="ＭＳ Ｐゴシック" panose="020B0600070205080204" pitchFamily="34" charset="-128"/>
              </a:rPr>
              <a:t>Let’s say that we need to design a database for the university based on the following characteristics. The initial specification of user requirements may be based on interviews with the database users, and on the designer’s own analysis of the organization.</a:t>
            </a:r>
          </a:p>
          <a:p>
            <a:pPr>
              <a:defRPr/>
            </a:pPr>
            <a:r>
              <a:rPr lang="en-US" altLang="en-US" dirty="0">
                <a:ea typeface="ＭＳ Ｐゴシック" panose="020B0600070205080204" pitchFamily="34" charset="-128"/>
              </a:rPr>
              <a:t>The university is organized into departments. Each department is identified by a unique name (</a:t>
            </a:r>
            <a:r>
              <a:rPr lang="en-US" altLang="en-US" dirty="0" err="1">
                <a:ea typeface="ＭＳ Ｐゴシック" panose="020B0600070205080204" pitchFamily="34" charset="-128"/>
              </a:rPr>
              <a:t>dept_name</a:t>
            </a:r>
            <a:r>
              <a:rPr lang="en-US" altLang="en-US" dirty="0">
                <a:ea typeface="ＭＳ Ｐゴシック" panose="020B0600070205080204" pitchFamily="34" charset="-128"/>
              </a:rPr>
              <a:t>), is located in a particular building, and has a budget.</a:t>
            </a:r>
          </a:p>
          <a:p>
            <a:pPr>
              <a:defRPr/>
            </a:pPr>
            <a:r>
              <a:rPr lang="en-US" altLang="en-US" dirty="0">
                <a:ea typeface="ＭＳ Ｐゴシック" panose="020B0600070205080204" pitchFamily="34" charset="-128"/>
              </a:rPr>
              <a:t>Each department has a list of courses it offers. Each course has associated with it a </a:t>
            </a:r>
            <a:r>
              <a:rPr lang="en-US" altLang="en-US" dirty="0" err="1">
                <a:ea typeface="ＭＳ Ｐゴシック" panose="020B0600070205080204" pitchFamily="34" charset="-128"/>
              </a:rPr>
              <a:t>course_id</a:t>
            </a:r>
            <a:r>
              <a:rPr lang="en-US" altLang="en-US" dirty="0">
                <a:ea typeface="ＭＳ Ｐゴシック" panose="020B0600070205080204" pitchFamily="34" charset="-128"/>
              </a:rPr>
              <a:t>, title, </a:t>
            </a:r>
            <a:r>
              <a:rPr lang="en-US" altLang="en-US" dirty="0" err="1">
                <a:ea typeface="ＭＳ Ｐゴシック" panose="020B0600070205080204" pitchFamily="34" charset="-128"/>
              </a:rPr>
              <a:t>dept_name</a:t>
            </a:r>
            <a:r>
              <a:rPr lang="en-US" altLang="en-US" dirty="0">
                <a:ea typeface="ＭＳ Ｐゴシック" panose="020B0600070205080204" pitchFamily="34" charset="-128"/>
              </a:rPr>
              <a:t>, and credits, and may also have associated prerequisites.</a:t>
            </a:r>
          </a:p>
          <a:p>
            <a:pPr>
              <a:defRPr/>
            </a:pPr>
            <a:r>
              <a:rPr lang="en-US" altLang="en-US" dirty="0">
                <a:ea typeface="ＭＳ Ｐゴシック" panose="020B0600070205080204" pitchFamily="34" charset="-128"/>
              </a:rPr>
              <a:t>Instructors are identified by their unique ID. Each instructor has name, associated department (</a:t>
            </a:r>
            <a:r>
              <a:rPr lang="en-US" altLang="en-US" dirty="0" err="1">
                <a:ea typeface="ＭＳ Ｐゴシック" panose="020B0600070205080204" pitchFamily="34" charset="-128"/>
              </a:rPr>
              <a:t>dept_name</a:t>
            </a:r>
            <a:r>
              <a:rPr lang="en-US" altLang="en-US" dirty="0">
                <a:ea typeface="ＭＳ Ｐゴシック" panose="020B0600070205080204" pitchFamily="34" charset="-128"/>
              </a:rPr>
              <a:t>), and salary.</a:t>
            </a:r>
          </a:p>
          <a:p>
            <a:pPr>
              <a:defRPr/>
            </a:pPr>
            <a:r>
              <a:rPr lang="en-US" altLang="en-US" dirty="0">
                <a:ea typeface="ＭＳ Ｐゴシック" panose="020B0600070205080204" pitchFamily="34" charset="-128"/>
              </a:rPr>
              <a:t>Students are identified by their unique ID. Each student has a name, an associated major department (</a:t>
            </a:r>
            <a:r>
              <a:rPr lang="en-US" altLang="en-US" dirty="0" err="1">
                <a:ea typeface="ＭＳ Ｐゴシック" panose="020B0600070205080204" pitchFamily="34" charset="-128"/>
              </a:rPr>
              <a:t>dept_name</a:t>
            </a:r>
            <a:r>
              <a:rPr lang="en-US" altLang="en-US" dirty="0">
                <a:ea typeface="ＭＳ Ｐゴシック" panose="020B0600070205080204" pitchFamily="34" charset="-128"/>
              </a:rPr>
              <a:t>), and </a:t>
            </a:r>
            <a:r>
              <a:rPr lang="en-US" altLang="en-US" dirty="0" err="1">
                <a:ea typeface="ＭＳ Ｐゴシック" panose="020B0600070205080204" pitchFamily="34" charset="-128"/>
              </a:rPr>
              <a:t>tot_cred</a:t>
            </a:r>
            <a:r>
              <a:rPr lang="en-US" altLang="en-US" dirty="0">
                <a:ea typeface="ＭＳ Ｐゴシック" panose="020B0600070205080204" pitchFamily="34" charset="-128"/>
              </a:rPr>
              <a:t> (total credit hours the student earned thus far).</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a:extLst>
              <a:ext uri="{FF2B5EF4-FFF2-40B4-BE49-F238E27FC236}">
                <a16:creationId xmlns:a16="http://schemas.microsoft.com/office/drawing/2014/main" id="{243A350F-E103-4DDF-A9A8-AB42987A0054}"/>
              </a:ext>
            </a:extLst>
          </p:cNvPr>
          <p:cNvSpPr>
            <a:spLocks noGrp="1" noChangeArrowheads="1"/>
          </p:cNvSpPr>
          <p:nvPr>
            <p:ph type="body" idx="4294967295"/>
          </p:nvPr>
        </p:nvSpPr>
        <p:spPr>
          <a:xfrm>
            <a:off x="814388" y="1093788"/>
            <a:ext cx="8031162" cy="4903787"/>
          </a:xfrm>
        </p:spPr>
        <p:txBody>
          <a:bodyPr/>
          <a:lstStyle/>
          <a:p>
            <a:pPr>
              <a:defRPr/>
            </a:pPr>
            <a:r>
              <a:rPr lang="en-US" altLang="en-US" dirty="0">
                <a:ea typeface="ＭＳ Ｐゴシック" panose="020B0600070205080204" pitchFamily="34" charset="-128"/>
              </a:rPr>
              <a:t>The university maintains a list of classrooms, specifying the name of the building, room number, and room capacity. </a:t>
            </a:r>
          </a:p>
          <a:p>
            <a:pPr>
              <a:defRPr/>
            </a:pPr>
            <a:r>
              <a:rPr lang="en-US" altLang="en-US" dirty="0">
                <a:ea typeface="ＭＳ Ｐゴシック" panose="020B0600070205080204" pitchFamily="34" charset="-128"/>
              </a:rPr>
              <a:t>The university maintains a list of all classes (sections) taught. Each section is identified by a course id, sec id, year, and semester, and has associated with it a semester, year, building, room number, and time slot id (the time slot when the class meets).</a:t>
            </a:r>
          </a:p>
          <a:p>
            <a:pPr>
              <a:defRPr/>
            </a:pPr>
            <a:r>
              <a:rPr lang="en-US" altLang="en-US" dirty="0">
                <a:ea typeface="ＭＳ Ｐゴシック" panose="020B0600070205080204" pitchFamily="34" charset="-128"/>
              </a:rPr>
              <a:t>The department has a list of teaching assignments specifying, for each instructor, the sections the instructor is teaching.</a:t>
            </a:r>
          </a:p>
          <a:p>
            <a:pPr>
              <a:defRPr/>
            </a:pPr>
            <a:r>
              <a:rPr lang="en-US" altLang="en-US" dirty="0">
                <a:ea typeface="ＭＳ Ｐゴシック" panose="020B0600070205080204" pitchFamily="34" charset="-128"/>
              </a:rPr>
              <a:t>The university has a list of all student course registrations, specifying, for each student, the courses and the associated sections that the student has taken (registered for).</a:t>
            </a:r>
          </a:p>
          <a:p>
            <a:pPr marL="0" indent="0">
              <a:buFont typeface="Monotype Sorts" charset="2"/>
              <a:buNone/>
              <a:defRPr/>
            </a:pPr>
            <a:r>
              <a:rPr lang="en-US" altLang="en-US" dirty="0">
                <a:ea typeface="ＭＳ Ｐゴシック" panose="020B0600070205080204" pitchFamily="34" charset="-128"/>
              </a:rPr>
              <a:t>A real university database would be much more complex than the preceding design. However, we use this simplified model to understand conceptual ideas without getting lost in details of a complex design.</a:t>
            </a:r>
          </a:p>
        </p:txBody>
      </p:sp>
      <p:sp>
        <p:nvSpPr>
          <p:cNvPr id="4" name="Rectangle 2">
            <a:extLst>
              <a:ext uri="{FF2B5EF4-FFF2-40B4-BE49-F238E27FC236}">
                <a16:creationId xmlns:a16="http://schemas.microsoft.com/office/drawing/2014/main" id="{E8D13AD3-D339-4FE5-9623-F8A0FA72C6A2}"/>
              </a:ext>
            </a:extLst>
          </p:cNvPr>
          <p:cNvSpPr txBox="1">
            <a:spLocks noChangeArrowheads="1"/>
          </p:cNvSpPr>
          <p:nvPr/>
        </p:nvSpPr>
        <p:spPr bwMode="auto">
          <a:xfrm>
            <a:off x="768350" y="117475"/>
            <a:ext cx="8077200" cy="6016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mj-lt"/>
                <a:ea typeface="ＭＳ Ｐゴシック" charset="-128"/>
                <a:cs typeface="+mj-cs"/>
              </a:defRPr>
            </a:lvl1pPr>
            <a:lvl2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ea typeface="ＭＳ Ｐゴシック" charset="-128"/>
              </a:defRPr>
            </a:lvl2pPr>
            <a:lvl3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ea typeface="ＭＳ Ｐゴシック" charset="-128"/>
              </a:defRPr>
            </a:lvl3pPr>
            <a:lvl4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ea typeface="ＭＳ Ｐゴシック" charset="-128"/>
              </a:defRPr>
            </a:lvl4pPr>
            <a:lvl5pPr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ea typeface="ＭＳ Ｐゴシック" charset="-128"/>
              </a:defRPr>
            </a:lvl5pPr>
            <a:lvl6pPr marL="457200"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defRPr>
            </a:lvl6pPr>
            <a:lvl7pPr marL="914400"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defRPr>
            </a:lvl7pPr>
            <a:lvl8pPr marL="1371600"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defRPr>
            </a:lvl8pPr>
            <a:lvl9pPr marL="1828800" algn="ctr" rtl="0" eaLnBrk="0" fontAlgn="base" hangingPunct="0">
              <a:spcBef>
                <a:spcPct val="0"/>
              </a:spcBef>
              <a:spcAft>
                <a:spcPct val="0"/>
              </a:spcAft>
              <a:defRPr kumimoji="1" sz="3200" b="1">
                <a:solidFill>
                  <a:schemeClr val="tx2"/>
                </a:solidFill>
                <a:effectLst>
                  <a:outerShdw blurRad="38100" dist="38100" dir="2700000" algn="tl">
                    <a:srgbClr val="DDDDDD"/>
                  </a:outerShdw>
                </a:effectLst>
                <a:latin typeface="Helvetica" charset="0"/>
              </a:defRPr>
            </a:lvl9pPr>
          </a:lstStyle>
          <a:p>
            <a:pPr>
              <a:defRPr/>
            </a:pPr>
            <a:r>
              <a:rPr lang="en-US" altLang="en-US" kern="0">
                <a:effectLst/>
                <a:ea typeface="ＭＳ Ｐゴシック" panose="020B0600070205080204" pitchFamily="34" charset="-128"/>
              </a:rPr>
              <a:t>Requirements for a University Database</a:t>
            </a:r>
            <a:endParaRPr lang="en-US" altLang="en-US" kern="0" dirty="0">
              <a:effectLst/>
              <a:ea typeface="ＭＳ Ｐゴシック" panose="020B0600070205080204" pitchFamily="34" charset="-128"/>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a:extLst>
              <a:ext uri="{FF2B5EF4-FFF2-40B4-BE49-F238E27FC236}">
                <a16:creationId xmlns:a16="http://schemas.microsoft.com/office/drawing/2014/main" id="{21372CC9-0327-418F-B6CC-E9B98C478562}"/>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File-Processing Systems</a:t>
            </a:r>
          </a:p>
        </p:txBody>
      </p:sp>
      <p:sp>
        <p:nvSpPr>
          <p:cNvPr id="52227" name="Rectangle 3">
            <a:extLst>
              <a:ext uri="{FF2B5EF4-FFF2-40B4-BE49-F238E27FC236}">
                <a16:creationId xmlns:a16="http://schemas.microsoft.com/office/drawing/2014/main" id="{18741F2D-0126-451A-B65E-A4E637B202A3}"/>
              </a:ext>
            </a:extLst>
          </p:cNvPr>
          <p:cNvSpPr>
            <a:spLocks noGrp="1" noChangeArrowheads="1"/>
          </p:cNvSpPr>
          <p:nvPr>
            <p:ph type="body" idx="4294967295"/>
          </p:nvPr>
        </p:nvSpPr>
        <p:spPr>
          <a:xfrm>
            <a:off x="814388" y="1093788"/>
            <a:ext cx="7932737" cy="5062537"/>
          </a:xfrm>
        </p:spPr>
        <p:txBody>
          <a:bodyPr/>
          <a:lstStyle/>
          <a:p>
            <a:r>
              <a:rPr lang="en-US" altLang="en-US">
                <a:ea typeface="ＭＳ Ｐゴシック" panose="020B0600070205080204" pitchFamily="34" charset="-128"/>
              </a:rPr>
              <a:t>Before DBMSs were introduced, organizations such as a university usually stored information in operating system files</a:t>
            </a:r>
          </a:p>
          <a:p>
            <a:r>
              <a:rPr lang="en-US" altLang="en-US">
                <a:ea typeface="ＭＳ Ｐゴシック" panose="020B0600070205080204" pitchFamily="34" charset="-128"/>
              </a:rPr>
              <a:t>To allow users to manipulate the information, application programs were provided</a:t>
            </a:r>
          </a:p>
          <a:p>
            <a:r>
              <a:rPr lang="en-US" altLang="en-US">
                <a:ea typeface="ＭＳ Ｐゴシック" panose="020B0600070205080204" pitchFamily="34" charset="-128"/>
              </a:rPr>
              <a:t>Application program examples for University database</a:t>
            </a:r>
          </a:p>
          <a:p>
            <a:pPr lvl="1"/>
            <a:r>
              <a:rPr lang="en-US" altLang="en-US">
                <a:ea typeface="ＭＳ Ｐゴシック" panose="020B0600070205080204" pitchFamily="34" charset="-128"/>
              </a:rPr>
              <a:t>Add new students, instructors, and courses</a:t>
            </a:r>
          </a:p>
          <a:p>
            <a:pPr lvl="1"/>
            <a:r>
              <a:rPr lang="en-US" altLang="en-US">
                <a:ea typeface="ＭＳ Ｐゴシック" panose="020B0600070205080204" pitchFamily="34" charset="-128"/>
              </a:rPr>
              <a:t>Register students for courses, and generate class rosters</a:t>
            </a:r>
          </a:p>
          <a:p>
            <a:pPr lvl="1"/>
            <a:r>
              <a:rPr lang="en-US" altLang="en-US">
                <a:ea typeface="ＭＳ Ｐゴシック" panose="020B0600070205080204" pitchFamily="34" charset="-128"/>
              </a:rPr>
              <a:t>Assign grades to students, compute grade point averages (GPA) and generate transcripts</a:t>
            </a:r>
          </a:p>
          <a:p>
            <a:r>
              <a:rPr lang="en-US" altLang="en-US">
                <a:ea typeface="ＭＳ Ｐゴシック" panose="020B0600070205080204" pitchFamily="34" charset="-128"/>
              </a:rPr>
              <a:t>New application programs and files were added as needed. For instance, if the university created a new department, new files were added to the system to store information about this new department such as students in that major and course offerings by the department. New application programs were written to handle the rules of the department.</a:t>
            </a:r>
          </a:p>
          <a:p>
            <a:r>
              <a:rPr lang="en-US" altLang="en-US">
                <a:ea typeface="ＭＳ Ｐゴシック" panose="020B0600070205080204" pitchFamily="34" charset="-128"/>
              </a:rPr>
              <a:t>However, file-processing systems have a number of drawbacks.</a:t>
            </a:r>
          </a:p>
          <a:p>
            <a:endParaRPr lang="en-US" altLang="en-US">
              <a:ea typeface="ＭＳ Ｐゴシック" panose="020B0600070205080204" pitchFamily="34" charset="-128"/>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a:extLst>
              <a:ext uri="{FF2B5EF4-FFF2-40B4-BE49-F238E27FC236}">
                <a16:creationId xmlns:a16="http://schemas.microsoft.com/office/drawing/2014/main" id="{3F3138F0-8E37-4B7A-9993-3123AC273411}"/>
              </a:ext>
            </a:extLst>
          </p:cNvPr>
          <p:cNvSpPr>
            <a:spLocks noGrp="1" noChangeArrowheads="1"/>
          </p:cNvSpPr>
          <p:nvPr>
            <p:ph type="title" idx="4294967295"/>
          </p:nvPr>
        </p:nvSpPr>
        <p:spPr>
          <a:xfrm>
            <a:off x="901700" y="28575"/>
            <a:ext cx="8077200" cy="609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z="2800">
                <a:effectLst/>
                <a:ea typeface="ＭＳ Ｐゴシック" panose="020B0600070205080204" pitchFamily="34" charset="-128"/>
              </a:rPr>
              <a:t>Drawbacks of using file systems to store data</a:t>
            </a:r>
          </a:p>
        </p:txBody>
      </p:sp>
      <p:sp>
        <p:nvSpPr>
          <p:cNvPr id="54275" name="Rectangle 3">
            <a:extLst>
              <a:ext uri="{FF2B5EF4-FFF2-40B4-BE49-F238E27FC236}">
                <a16:creationId xmlns:a16="http://schemas.microsoft.com/office/drawing/2014/main" id="{6632DD5C-C641-41DF-A15E-5905AFDA2454}"/>
              </a:ext>
            </a:extLst>
          </p:cNvPr>
          <p:cNvSpPr>
            <a:spLocks noGrp="1" noChangeArrowheads="1"/>
          </p:cNvSpPr>
          <p:nvPr>
            <p:ph type="body" idx="4294967295"/>
          </p:nvPr>
        </p:nvSpPr>
        <p:spPr>
          <a:xfrm>
            <a:off x="782638" y="782638"/>
            <a:ext cx="7843837" cy="5740400"/>
          </a:xfrm>
        </p:spPr>
        <p:txBody>
          <a:bodyPr/>
          <a:lstStyle/>
          <a:p>
            <a:r>
              <a:rPr lang="en-US" altLang="en-US">
                <a:ea typeface="ＭＳ Ｐゴシック" panose="020B0600070205080204" pitchFamily="34" charset="-128"/>
              </a:rPr>
              <a:t>Data redundancy and inconsistency</a:t>
            </a:r>
          </a:p>
          <a:p>
            <a:pPr lvl="1"/>
            <a:r>
              <a:rPr lang="en-US" altLang="en-US">
                <a:ea typeface="ＭＳ Ｐゴシック" panose="020B0600070205080204" pitchFamily="34" charset="-128"/>
              </a:rPr>
              <a:t>The same information may be duplicated. For instance, if a student has a double major, their personal information will appear in the files of both departments. This redundancy of information leads to higher cost of storage and may also lead to inconsistency if a changed address is reflected in the records of one department but not in the other one</a:t>
            </a:r>
          </a:p>
          <a:p>
            <a:pPr lvl="1"/>
            <a:r>
              <a:rPr lang="en-US" altLang="en-US">
                <a:ea typeface="ＭＳ Ｐゴシック" panose="020B0600070205080204" pitchFamily="34" charset="-128"/>
              </a:rPr>
              <a:t>Since different programmers create different files and programs, they will differ in their structure such as different file formats and may be written using different programming languages</a:t>
            </a:r>
          </a:p>
          <a:p>
            <a:r>
              <a:rPr lang="en-US" altLang="en-US">
                <a:ea typeface="ＭＳ Ｐゴシック" panose="020B0600070205080204" pitchFamily="34" charset="-128"/>
              </a:rPr>
              <a:t>Difficulty in accessing data </a:t>
            </a:r>
          </a:p>
          <a:p>
            <a:pPr lvl="1"/>
            <a:r>
              <a:rPr lang="en-US" altLang="en-US">
                <a:ea typeface="ＭＳ Ｐゴシック" panose="020B0600070205080204" pitchFamily="34" charset="-128"/>
              </a:rPr>
              <a:t>Need to write a new program to carry out each new task</a:t>
            </a:r>
          </a:p>
          <a:p>
            <a:pPr lvl="1"/>
            <a:r>
              <a:rPr lang="en-US" altLang="en-US">
                <a:ea typeface="ＭＳ Ｐゴシック" panose="020B0600070205080204" pitchFamily="34" charset="-128"/>
              </a:rPr>
              <a:t>For instance, if there is a need to find the names of all students who live in a particular zip-code, a new program needs to be written. Now, if there is a need to find the names of only those students with 60 credits, yet another program needs to be written</a:t>
            </a:r>
          </a:p>
          <a:p>
            <a:pPr lvl="1"/>
            <a:r>
              <a:rPr lang="en-US" altLang="en-US">
                <a:ea typeface="ＭＳ Ｐゴシック" panose="020B0600070205080204" pitchFamily="34" charset="-128"/>
              </a:rPr>
              <a:t>So, retrieving data is neither convenient nor efficient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EDF98C2F-DA86-4C05-B693-9479CE05E2EA}"/>
              </a:ext>
            </a:extLst>
          </p:cNvPr>
          <p:cNvSpPr>
            <a:spLocks noGrp="1" noChangeArrowheads="1"/>
          </p:cNvSpPr>
          <p:nvPr>
            <p:ph type="title" idx="4294967295"/>
          </p:nvPr>
        </p:nvSpPr>
        <p:spPr>
          <a:xfrm>
            <a:off x="901700" y="28575"/>
            <a:ext cx="8077200" cy="609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z="2400">
                <a:effectLst/>
                <a:ea typeface="ＭＳ Ｐゴシック" panose="020B0600070205080204" pitchFamily="34" charset="-128"/>
              </a:rPr>
              <a:t>Drawbacks of using file systems to store data (Cont.)</a:t>
            </a:r>
          </a:p>
        </p:txBody>
      </p:sp>
      <p:sp>
        <p:nvSpPr>
          <p:cNvPr id="56323" name="Rectangle 3">
            <a:extLst>
              <a:ext uri="{FF2B5EF4-FFF2-40B4-BE49-F238E27FC236}">
                <a16:creationId xmlns:a16="http://schemas.microsoft.com/office/drawing/2014/main" id="{E23B83F6-F355-4F2B-AE11-21E85E2A8F56}"/>
              </a:ext>
            </a:extLst>
          </p:cNvPr>
          <p:cNvSpPr>
            <a:spLocks noGrp="1" noChangeArrowheads="1"/>
          </p:cNvSpPr>
          <p:nvPr>
            <p:ph type="body" idx="4294967295"/>
          </p:nvPr>
        </p:nvSpPr>
        <p:spPr>
          <a:xfrm>
            <a:off x="782638" y="782638"/>
            <a:ext cx="8005762" cy="5780087"/>
          </a:xfrm>
        </p:spPr>
        <p:txBody>
          <a:bodyPr/>
          <a:lstStyle/>
          <a:p>
            <a:r>
              <a:rPr lang="en-US" altLang="en-US">
                <a:ea typeface="ＭＳ Ｐゴシック" panose="020B0600070205080204" pitchFamily="34" charset="-128"/>
              </a:rPr>
              <a:t>Data isolation </a:t>
            </a:r>
          </a:p>
          <a:p>
            <a:pPr lvl="1"/>
            <a:r>
              <a:rPr lang="en-US" altLang="en-US">
                <a:ea typeface="ＭＳ Ｐゴシック" panose="020B0600070205080204" pitchFamily="34" charset="-128"/>
              </a:rPr>
              <a:t>Data is scattered in different files and possibly in different formats</a:t>
            </a:r>
          </a:p>
          <a:p>
            <a:pPr lvl="1"/>
            <a:r>
              <a:rPr lang="en-US" altLang="en-US">
                <a:ea typeface="ＭＳ Ｐゴシック" panose="020B0600070205080204" pitchFamily="34" charset="-128"/>
              </a:rPr>
              <a:t>So, writing programs to retrieve the required information is tedious</a:t>
            </a:r>
          </a:p>
          <a:p>
            <a:r>
              <a:rPr lang="en-US" altLang="en-US">
                <a:ea typeface="ＭＳ Ｐゴシック" panose="020B0600070205080204" pitchFamily="34" charset="-128"/>
              </a:rPr>
              <a:t>Integrity problems</a:t>
            </a:r>
          </a:p>
          <a:p>
            <a:pPr lvl="1"/>
            <a:r>
              <a:rPr lang="en-US" altLang="en-US">
                <a:ea typeface="ＭＳ Ｐゴシック" panose="020B0600070205080204" pitchFamily="34" charset="-128"/>
              </a:rPr>
              <a:t>Data stored in database must satisfy certain conditions called integrity constraints. For instance, the budget of a department cannot fall below 0</a:t>
            </a:r>
          </a:p>
          <a:p>
            <a:pPr lvl="1"/>
            <a:r>
              <a:rPr lang="en-US" altLang="en-US">
                <a:ea typeface="ＭＳ Ｐゴシック" panose="020B0600070205080204" pitchFamily="34" charset="-128"/>
              </a:rPr>
              <a:t>These constraints can be enforced by writing appropriate code in the program</a:t>
            </a:r>
          </a:p>
          <a:p>
            <a:pPr lvl="1"/>
            <a:r>
              <a:rPr lang="en-US" altLang="en-US">
                <a:ea typeface="ＭＳ Ｐゴシック" panose="020B0600070205080204" pitchFamily="34" charset="-128"/>
              </a:rPr>
              <a:t>However, over time it becomes difficult to add new constraints or change existing ones, especially when the constraints involve data from multiple files</a:t>
            </a:r>
          </a:p>
          <a:p>
            <a:r>
              <a:rPr lang="en-US" altLang="en-US">
                <a:ea typeface="ＭＳ Ｐゴシック" panose="020B0600070205080204" pitchFamily="34" charset="-128"/>
              </a:rPr>
              <a:t>Security problems</a:t>
            </a:r>
          </a:p>
          <a:p>
            <a:pPr lvl="1"/>
            <a:r>
              <a:rPr lang="en-US" altLang="en-US">
                <a:ea typeface="ＭＳ Ｐゴシック" panose="020B0600070205080204" pitchFamily="34" charset="-128"/>
              </a:rPr>
              <a:t>Not every user should be able to access all the data. For instance, students should not be able to view each others GPA</a:t>
            </a:r>
          </a:p>
          <a:p>
            <a:pPr lvl="1"/>
            <a:r>
              <a:rPr lang="en-US" altLang="en-US">
                <a:ea typeface="ＭＳ Ｐゴシック" panose="020B0600070205080204" pitchFamily="34" charset="-128"/>
              </a:rPr>
              <a:t>Hard to provide user access to some, but not all, data using file processing systems</a:t>
            </a:r>
          </a:p>
          <a:p>
            <a:pPr lvl="1"/>
            <a:endParaRPr lang="en-US" altLang="en-US">
              <a:ea typeface="ＭＳ Ｐゴシック" panose="020B0600070205080204" pitchFamily="34" charset="-128"/>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2ACE7225-F843-435C-BC3F-E2152D99C859}"/>
              </a:ext>
            </a:extLst>
          </p:cNvPr>
          <p:cNvSpPr>
            <a:spLocks noGrp="1" noChangeArrowheads="1"/>
          </p:cNvSpPr>
          <p:nvPr>
            <p:ph type="title" idx="4294967295"/>
          </p:nvPr>
        </p:nvSpPr>
        <p:spPr>
          <a:xfrm>
            <a:off x="827088" y="76200"/>
            <a:ext cx="8077200" cy="609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z="2400">
                <a:effectLst/>
                <a:ea typeface="ＭＳ Ｐゴシック" panose="020B0600070205080204" pitchFamily="34" charset="-128"/>
              </a:rPr>
              <a:t>Drawbacks of using file systems to store data (Cont.)</a:t>
            </a:r>
          </a:p>
        </p:txBody>
      </p:sp>
      <p:sp>
        <p:nvSpPr>
          <p:cNvPr id="9219" name="Rectangle 3">
            <a:extLst>
              <a:ext uri="{FF2B5EF4-FFF2-40B4-BE49-F238E27FC236}">
                <a16:creationId xmlns:a16="http://schemas.microsoft.com/office/drawing/2014/main" id="{DA9A2A96-AC8A-483D-9B2A-CBAD6CF5EB11}"/>
              </a:ext>
            </a:extLst>
          </p:cNvPr>
          <p:cNvSpPr>
            <a:spLocks noGrp="1" noChangeArrowheads="1"/>
          </p:cNvSpPr>
          <p:nvPr>
            <p:ph type="body" idx="4294967295"/>
          </p:nvPr>
        </p:nvSpPr>
        <p:spPr>
          <a:xfrm>
            <a:off x="730250" y="819150"/>
            <a:ext cx="7977188" cy="5662613"/>
          </a:xfrm>
        </p:spPr>
        <p:txBody>
          <a:bodyPr/>
          <a:lstStyle/>
          <a:p>
            <a:pPr>
              <a:defRPr/>
            </a:pPr>
            <a:r>
              <a:rPr lang="en-US" altLang="en-US" dirty="0">
                <a:ea typeface="ＭＳ Ｐゴシック" pitchFamily="34" charset="-128"/>
              </a:rPr>
              <a:t>Atomicity problems</a:t>
            </a:r>
          </a:p>
          <a:p>
            <a:pPr lvl="1">
              <a:defRPr/>
            </a:pPr>
            <a:r>
              <a:rPr lang="en-US" altLang="en-US" dirty="0">
                <a:ea typeface="ＭＳ Ｐゴシック" pitchFamily="34" charset="-128"/>
              </a:rPr>
              <a:t>Suppose that Dept. A needs to transfer $500 to Dept. B. If there is a system failure during the execution of the program, it is possible that $500 was removed from the balance of Dept. A but wasn’t credited to the balance of Dept. B resulting in an inconsistent database state</a:t>
            </a:r>
          </a:p>
          <a:p>
            <a:pPr lvl="1">
              <a:defRPr/>
            </a:pPr>
            <a:r>
              <a:rPr lang="en-US" altLang="en-US" dirty="0">
                <a:ea typeface="ＭＳ Ｐゴシック" pitchFamily="34" charset="-128"/>
              </a:rPr>
              <a:t>In this case, funds transfer need to be atomic, i.e., it must happen in its entirety or not at all</a:t>
            </a:r>
          </a:p>
          <a:p>
            <a:pPr lvl="1">
              <a:defRPr/>
            </a:pPr>
            <a:r>
              <a:rPr lang="en-US" altLang="en-US" dirty="0">
                <a:ea typeface="ＭＳ Ｐゴシック" pitchFamily="34" charset="-128"/>
              </a:rPr>
              <a:t>It is difficult to ensure atomicity in file-processing systems</a:t>
            </a:r>
          </a:p>
          <a:p>
            <a:pPr>
              <a:defRPr/>
            </a:pPr>
            <a:r>
              <a:rPr lang="en-US" altLang="en-US" dirty="0">
                <a:ea typeface="ＭＳ Ｐゴシック" pitchFamily="34" charset="-128"/>
              </a:rPr>
              <a:t>Concurrent access anomalies</a:t>
            </a:r>
          </a:p>
          <a:p>
            <a:pPr lvl="1">
              <a:defRPr/>
            </a:pPr>
            <a:r>
              <a:rPr lang="en-US" altLang="en-US" dirty="0">
                <a:ea typeface="ＭＳ Ｐゴシック" pitchFamily="34" charset="-128"/>
              </a:rPr>
              <a:t>Uncontrolled concurrent accesses can lead to inconsistencies</a:t>
            </a:r>
          </a:p>
          <a:p>
            <a:pPr lvl="2">
              <a:defRPr/>
            </a:pPr>
            <a:r>
              <a:rPr lang="en-US" altLang="en-US" dirty="0">
                <a:ea typeface="ＭＳ Ｐゴシック" pitchFamily="34" charset="-128"/>
              </a:rPr>
              <a:t>Example: Two people reading a balance (say $1000) and updating it by withdrawing money (say $100 each) at the same time</a:t>
            </a:r>
          </a:p>
          <a:p>
            <a:pPr lvl="1">
              <a:defRPr/>
            </a:pPr>
            <a:r>
              <a:rPr lang="en-US" altLang="en-US" dirty="0">
                <a:ea typeface="ＭＳ Ｐゴシック" pitchFamily="34" charset="-128"/>
              </a:rPr>
              <a:t>Some form of supervision of concurrent access is required, which is difficult with file-processing systems</a:t>
            </a:r>
          </a:p>
          <a:p>
            <a:pPr lvl="1">
              <a:defRPr/>
            </a:pPr>
            <a:endParaRPr lang="en-US" altLang="en-US" dirty="0">
              <a:ea typeface="ＭＳ Ｐゴシック" pitchFamily="34" charset="-128"/>
            </a:endParaRPr>
          </a:p>
          <a:p>
            <a:pPr marL="457200" lvl="1" indent="0">
              <a:buFont typeface="Monotype Sorts" charset="2"/>
              <a:buNone/>
              <a:defRPr/>
            </a:pPr>
            <a:r>
              <a:rPr lang="en-US" altLang="en-US" b="1" dirty="0">
                <a:solidFill>
                  <a:srgbClr val="FF0000"/>
                </a:solidFill>
                <a:ea typeface="ＭＳ Ｐゴシック" pitchFamily="34" charset="-128"/>
              </a:rPr>
              <a:t>Database systems offer solutions to all the above problems</a:t>
            </a:r>
          </a:p>
          <a:p>
            <a:pPr lvl="1">
              <a:defRPr/>
            </a:pPr>
            <a:endParaRPr lang="en-US" altLang="en-US" dirty="0">
              <a:ea typeface="ＭＳ Ｐゴシック" pitchFamily="34" charset="-128"/>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ADC6631A-264B-4056-BAC1-FAE6AA254CB1}"/>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History of Database Systems</a:t>
            </a:r>
          </a:p>
        </p:txBody>
      </p:sp>
      <p:sp>
        <p:nvSpPr>
          <p:cNvPr id="60419" name="Rectangle 3">
            <a:extLst>
              <a:ext uri="{FF2B5EF4-FFF2-40B4-BE49-F238E27FC236}">
                <a16:creationId xmlns:a16="http://schemas.microsoft.com/office/drawing/2014/main" id="{1E3F4039-43A3-431B-A1D8-7E7A57AC38E7}"/>
              </a:ext>
            </a:extLst>
          </p:cNvPr>
          <p:cNvSpPr>
            <a:spLocks noGrp="1" noChangeArrowheads="1"/>
          </p:cNvSpPr>
          <p:nvPr>
            <p:ph type="body" idx="4294967295"/>
          </p:nvPr>
        </p:nvSpPr>
        <p:spPr/>
        <p:txBody>
          <a:bodyPr/>
          <a:lstStyle/>
          <a:p>
            <a:r>
              <a:rPr lang="en-US" altLang="en-US" dirty="0">
                <a:ea typeface="ＭＳ Ｐゴシック" panose="020B0600070205080204" pitchFamily="34" charset="-128"/>
              </a:rPr>
              <a:t>1950s and early 1960s:</a:t>
            </a:r>
          </a:p>
          <a:p>
            <a:pPr lvl="1"/>
            <a:r>
              <a:rPr lang="en-US" altLang="en-US" dirty="0">
                <a:ea typeface="ＭＳ Ｐゴシック" panose="020B0600070205080204" pitchFamily="34" charset="-128"/>
              </a:rPr>
              <a:t>Data processing using magnetic tapes for storage</a:t>
            </a:r>
          </a:p>
          <a:p>
            <a:pPr lvl="2"/>
            <a:r>
              <a:rPr lang="en-US" altLang="en-US" dirty="0">
                <a:ea typeface="ＭＳ Ｐゴシック" panose="020B0600070205080204" pitchFamily="34" charset="-128"/>
              </a:rPr>
              <a:t>Tapes provided only sequential access</a:t>
            </a:r>
          </a:p>
          <a:p>
            <a:pPr lvl="1"/>
            <a:r>
              <a:rPr lang="en-US" altLang="en-US" dirty="0">
                <a:ea typeface="ＭＳ Ｐゴシック" panose="020B0600070205080204" pitchFamily="34" charset="-128"/>
              </a:rPr>
              <a:t>Punched cards for input</a:t>
            </a:r>
          </a:p>
        </p:txBody>
      </p:sp>
      <p:pic>
        <p:nvPicPr>
          <p:cNvPr id="70658" name="Picture 2">
            <a:extLst>
              <a:ext uri="{FF2B5EF4-FFF2-40B4-BE49-F238E27FC236}">
                <a16:creationId xmlns:a16="http://schemas.microsoft.com/office/drawing/2014/main" id="{FA303811-AAB3-49A0-9DCB-3F5BAA3B8C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92589" y="2876837"/>
            <a:ext cx="4185796" cy="1832012"/>
          </a:xfrm>
          <a:prstGeom prst="rect">
            <a:avLst/>
          </a:prstGeom>
          <a:noFill/>
          <a:extLst>
            <a:ext uri="{909E8E84-426E-40DD-AFC4-6F175D3DCCD1}">
              <a14:hiddenFill xmlns:a14="http://schemas.microsoft.com/office/drawing/2010/main">
                <a:solidFill>
                  <a:srgbClr val="FFFFFF"/>
                </a:solidFill>
              </a14:hiddenFill>
            </a:ext>
          </a:extLst>
        </p:spPr>
      </p:pic>
      <p:pic>
        <p:nvPicPr>
          <p:cNvPr id="70660" name="Picture 4" descr="Image result for data storage using magnetic tapes">
            <a:extLst>
              <a:ext uri="{FF2B5EF4-FFF2-40B4-BE49-F238E27FC236}">
                <a16:creationId xmlns:a16="http://schemas.microsoft.com/office/drawing/2014/main" id="{948A63D8-DFBD-4112-AD0D-B19BC41393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3618" y="2758025"/>
            <a:ext cx="3036740" cy="22680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ADC6631A-264B-4056-BAC1-FAE6AA254CB1}"/>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History of Database Systems</a:t>
            </a:r>
          </a:p>
        </p:txBody>
      </p:sp>
      <p:sp>
        <p:nvSpPr>
          <p:cNvPr id="60419" name="Rectangle 3">
            <a:extLst>
              <a:ext uri="{FF2B5EF4-FFF2-40B4-BE49-F238E27FC236}">
                <a16:creationId xmlns:a16="http://schemas.microsoft.com/office/drawing/2014/main" id="{1E3F4039-43A3-431B-A1D8-7E7A57AC38E7}"/>
              </a:ext>
            </a:extLst>
          </p:cNvPr>
          <p:cNvSpPr>
            <a:spLocks noGrp="1" noChangeArrowheads="1"/>
          </p:cNvSpPr>
          <p:nvPr>
            <p:ph type="body" idx="4294967295"/>
          </p:nvPr>
        </p:nvSpPr>
        <p:spPr/>
        <p:txBody>
          <a:bodyPr/>
          <a:lstStyle/>
          <a:p>
            <a:r>
              <a:rPr lang="en-US" altLang="en-US" dirty="0">
                <a:ea typeface="ＭＳ Ｐゴシック" panose="020B0600070205080204" pitchFamily="34" charset="-128"/>
              </a:rPr>
              <a:t>Late 1960s and 1970s:</a:t>
            </a:r>
          </a:p>
          <a:p>
            <a:pPr lvl="1"/>
            <a:r>
              <a:rPr lang="en-US" altLang="en-US" dirty="0">
                <a:ea typeface="ＭＳ Ｐゴシック" panose="020B0600070205080204" pitchFamily="34" charset="-128"/>
              </a:rPr>
              <a:t>Hard disks allowed direct access to data</a:t>
            </a:r>
          </a:p>
          <a:p>
            <a:pPr lvl="1"/>
            <a:r>
              <a:rPr lang="en-US" altLang="en-US" dirty="0">
                <a:ea typeface="ＭＳ Ｐゴシック" panose="020B0600070205080204" pitchFamily="34" charset="-128"/>
              </a:rPr>
              <a:t>Network and hierarchical data models in widespread use</a:t>
            </a:r>
          </a:p>
          <a:p>
            <a:pPr lvl="1"/>
            <a:r>
              <a:rPr lang="en-US" altLang="en-US" dirty="0">
                <a:ea typeface="ＭＳ Ｐゴシック" panose="020B0600070205080204" pitchFamily="34" charset="-128"/>
              </a:rPr>
              <a:t>Ted Codd defines the relational data model</a:t>
            </a:r>
          </a:p>
          <a:p>
            <a:pPr lvl="2"/>
            <a:r>
              <a:rPr lang="en-US" altLang="en-US" dirty="0">
                <a:ea typeface="ＭＳ Ｐゴシック" panose="020B0600070205080204" pitchFamily="34" charset="-128"/>
              </a:rPr>
              <a:t>Would win the ACM Turing Award for this work</a:t>
            </a:r>
          </a:p>
          <a:p>
            <a:pPr lvl="2"/>
            <a:r>
              <a:rPr lang="en-US" altLang="en-US" dirty="0">
                <a:ea typeface="ＭＳ Ｐゴシック" panose="020B0600070205080204" pitchFamily="34" charset="-128"/>
              </a:rPr>
              <a:t>IBM Research begins System R prototype</a:t>
            </a:r>
          </a:p>
          <a:p>
            <a:pPr lvl="2"/>
            <a:r>
              <a:rPr lang="en-US" altLang="en-US" dirty="0">
                <a:ea typeface="ＭＳ Ｐゴシック" panose="020B0600070205080204" pitchFamily="34" charset="-128"/>
              </a:rPr>
              <a:t>UC Berkeley begins Ingres prototype</a:t>
            </a:r>
          </a:p>
        </p:txBody>
      </p:sp>
    </p:spTree>
    <p:extLst>
      <p:ext uri="{BB962C8B-B14F-4D97-AF65-F5344CB8AC3E}">
        <p14:creationId xmlns:p14="http://schemas.microsoft.com/office/powerpoint/2010/main" val="2800613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8A43E828-9C3E-4101-AF8D-633628767EC9}"/>
              </a:ext>
            </a:extLst>
          </p:cNvPr>
          <p:cNvSpPr>
            <a:spLocks noGrp="1" noChangeArrowheads="1"/>
          </p:cNvSpPr>
          <p:nvPr>
            <p:ph type="title" idx="4294967295"/>
          </p:nvPr>
        </p:nvSpPr>
        <p:spPr>
          <a:xfrm>
            <a:off x="866775" y="66675"/>
            <a:ext cx="8077200" cy="609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Database Management System (DBMS)</a:t>
            </a:r>
          </a:p>
        </p:txBody>
      </p:sp>
      <p:sp>
        <p:nvSpPr>
          <p:cNvPr id="9219" name="Rectangle 3">
            <a:extLst>
              <a:ext uri="{FF2B5EF4-FFF2-40B4-BE49-F238E27FC236}">
                <a16:creationId xmlns:a16="http://schemas.microsoft.com/office/drawing/2014/main" id="{C5EE03D0-34C9-4EE7-A938-DB42A23C8539}"/>
              </a:ext>
            </a:extLst>
          </p:cNvPr>
          <p:cNvSpPr>
            <a:spLocks noGrp="1" noChangeArrowheads="1"/>
          </p:cNvSpPr>
          <p:nvPr>
            <p:ph type="body" idx="4294967295"/>
          </p:nvPr>
        </p:nvSpPr>
        <p:spPr>
          <a:xfrm>
            <a:off x="814388" y="1093788"/>
            <a:ext cx="7688262" cy="5291137"/>
          </a:xfrm>
        </p:spPr>
        <p:txBody>
          <a:bodyPr/>
          <a:lstStyle/>
          <a:p>
            <a:r>
              <a:rPr lang="en-US" altLang="en-US">
                <a:ea typeface="ＭＳ Ｐゴシック" panose="020B0600070205080204" pitchFamily="34" charset="-128"/>
              </a:rPr>
              <a:t>A database management system (DBMS) is system software for creating and managing databases. </a:t>
            </a:r>
          </a:p>
          <a:p>
            <a:r>
              <a:rPr lang="en-US" altLang="en-US">
                <a:ea typeface="ＭＳ Ｐゴシック" panose="020B0600070205080204" pitchFamily="34" charset="-128"/>
              </a:rPr>
              <a:t>The DBMS provides users and programmers with a systematic way to create, retrieve, update and manage data that is both </a:t>
            </a:r>
            <a:r>
              <a:rPr lang="en-US" altLang="en-US" i="1">
                <a:ea typeface="ＭＳ Ｐゴシック" panose="020B0600070205080204" pitchFamily="34" charset="-128"/>
              </a:rPr>
              <a:t>convenient</a:t>
            </a:r>
            <a:r>
              <a:rPr lang="en-US" altLang="en-US">
                <a:ea typeface="ＭＳ Ｐゴシック" panose="020B0600070205080204" pitchFamily="34" charset="-128"/>
              </a:rPr>
              <a:t> and </a:t>
            </a:r>
            <a:r>
              <a:rPr lang="en-US" altLang="en-US" i="1">
                <a:ea typeface="ＭＳ Ｐゴシック" panose="020B0600070205080204" pitchFamily="34" charset="-128"/>
              </a:rPr>
              <a:t>efficient</a:t>
            </a:r>
            <a:endParaRPr lang="en-US" altLang="en-US">
              <a:ea typeface="ＭＳ Ｐゴシック" panose="020B0600070205080204" pitchFamily="34" charset="-128"/>
            </a:endParaRPr>
          </a:p>
          <a:p>
            <a:r>
              <a:rPr lang="en-US" altLang="en-US">
                <a:ea typeface="ＭＳ Ｐゴシック" panose="020B0600070205080204" pitchFamily="34" charset="-128"/>
              </a:rPr>
              <a:t>A Few Examples of DBMS: Microsoft SQL Server, Oracle, MySQL, Postgres</a:t>
            </a:r>
          </a:p>
          <a:p>
            <a:r>
              <a:rPr lang="en-US" altLang="en-US">
                <a:ea typeface="ＭＳ Ｐゴシック" panose="020B0600070205080204" pitchFamily="34" charset="-128"/>
              </a:rPr>
              <a:t>Examples of Database-System Applications</a:t>
            </a:r>
          </a:p>
          <a:p>
            <a:pPr lvl="1"/>
            <a:r>
              <a:rPr lang="en-US" altLang="en-US">
                <a:ea typeface="ＭＳ Ｐゴシック" panose="020B0600070205080204" pitchFamily="34" charset="-128"/>
              </a:rPr>
              <a:t>Banking: For customer information, accounts, loans and transactions</a:t>
            </a:r>
          </a:p>
          <a:p>
            <a:pPr lvl="1"/>
            <a:r>
              <a:rPr lang="en-US" altLang="en-US">
                <a:ea typeface="ＭＳ Ｐゴシック" panose="020B0600070205080204" pitchFamily="34" charset="-128"/>
              </a:rPr>
              <a:t>Airlines: For reservations and schedule information</a:t>
            </a:r>
          </a:p>
          <a:p>
            <a:pPr lvl="1"/>
            <a:r>
              <a:rPr lang="en-US" altLang="en-US">
                <a:ea typeface="ＭＳ Ｐゴシック" panose="020B0600070205080204" pitchFamily="34" charset="-128"/>
              </a:rPr>
              <a:t>Universities:  For student information, course registration and grades</a:t>
            </a:r>
          </a:p>
          <a:p>
            <a:pPr lvl="1"/>
            <a:r>
              <a:rPr lang="en-US" altLang="en-US">
                <a:ea typeface="ＭＳ Ｐゴシック" panose="020B0600070205080204" pitchFamily="34" charset="-128"/>
              </a:rPr>
              <a:t>Sales: For customer, product and purchase information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5EF0B777-00A2-48E1-AFFC-0BB7C1681957}"/>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History (cont.)</a:t>
            </a:r>
          </a:p>
        </p:txBody>
      </p:sp>
      <p:sp>
        <p:nvSpPr>
          <p:cNvPr id="62467" name="Rectangle 3">
            <a:extLst>
              <a:ext uri="{FF2B5EF4-FFF2-40B4-BE49-F238E27FC236}">
                <a16:creationId xmlns:a16="http://schemas.microsoft.com/office/drawing/2014/main" id="{43768F92-62B2-454E-9D67-7462B3AD31DD}"/>
              </a:ext>
            </a:extLst>
          </p:cNvPr>
          <p:cNvSpPr>
            <a:spLocks noGrp="1" noChangeArrowheads="1"/>
          </p:cNvSpPr>
          <p:nvPr>
            <p:ph type="body" idx="4294967295"/>
          </p:nvPr>
        </p:nvSpPr>
        <p:spPr>
          <a:xfrm>
            <a:off x="814388" y="1093788"/>
            <a:ext cx="7661275" cy="5418137"/>
          </a:xfrm>
        </p:spPr>
        <p:txBody>
          <a:bodyPr/>
          <a:lstStyle/>
          <a:p>
            <a:pPr>
              <a:lnSpc>
                <a:spcPct val="90000"/>
              </a:lnSpc>
            </a:pPr>
            <a:r>
              <a:rPr lang="en-US" altLang="en-US" dirty="0">
                <a:ea typeface="ＭＳ Ｐゴシック" panose="020B0600070205080204" pitchFamily="34" charset="-128"/>
              </a:rPr>
              <a:t>1980s:</a:t>
            </a:r>
          </a:p>
          <a:p>
            <a:pPr lvl="1">
              <a:lnSpc>
                <a:spcPct val="90000"/>
              </a:lnSpc>
            </a:pPr>
            <a:r>
              <a:rPr lang="en-US" altLang="en-US" dirty="0">
                <a:ea typeface="ＭＳ Ｐゴシック" panose="020B0600070205080204" pitchFamily="34" charset="-128"/>
              </a:rPr>
              <a:t>Research relational prototypes evolve into commercial systems</a:t>
            </a:r>
          </a:p>
          <a:p>
            <a:pPr lvl="2">
              <a:lnSpc>
                <a:spcPct val="90000"/>
              </a:lnSpc>
            </a:pPr>
            <a:r>
              <a:rPr lang="en-US" altLang="en-US" dirty="0">
                <a:ea typeface="ＭＳ Ｐゴシック" panose="020B0600070205080204" pitchFamily="34" charset="-128"/>
              </a:rPr>
              <a:t>SQL becomes industrial standard</a:t>
            </a:r>
          </a:p>
          <a:p>
            <a:pPr lvl="1">
              <a:lnSpc>
                <a:spcPct val="90000"/>
              </a:lnSpc>
            </a:pPr>
            <a:r>
              <a:rPr lang="en-US" altLang="en-US" dirty="0">
                <a:ea typeface="ＭＳ Ｐゴシック" panose="020B0600070205080204" pitchFamily="34" charset="-128"/>
              </a:rPr>
              <a:t>Parallel and distributed database systems</a:t>
            </a:r>
          </a:p>
          <a:p>
            <a:pPr lvl="1">
              <a:lnSpc>
                <a:spcPct val="90000"/>
              </a:lnSpc>
            </a:pPr>
            <a:r>
              <a:rPr lang="en-US" altLang="en-US" dirty="0">
                <a:ea typeface="ＭＳ Ｐゴシック" panose="020B0600070205080204" pitchFamily="34" charset="-128"/>
              </a:rPr>
              <a:t>Object-oriented database systems</a:t>
            </a:r>
          </a:p>
          <a:p>
            <a:pPr>
              <a:lnSpc>
                <a:spcPct val="90000"/>
              </a:lnSpc>
            </a:pPr>
            <a:r>
              <a:rPr lang="en-US" altLang="en-US" dirty="0">
                <a:ea typeface="ＭＳ Ｐゴシック" panose="020B0600070205080204" pitchFamily="34" charset="-128"/>
              </a:rPr>
              <a:t>1990s:</a:t>
            </a:r>
          </a:p>
          <a:p>
            <a:pPr lvl="1">
              <a:lnSpc>
                <a:spcPct val="90000"/>
              </a:lnSpc>
            </a:pPr>
            <a:r>
              <a:rPr lang="en-US" altLang="en-US" dirty="0">
                <a:ea typeface="ＭＳ Ｐゴシック" panose="020B0600070205080204" pitchFamily="34" charset="-128"/>
              </a:rPr>
              <a:t>Emergence of Web commerce </a:t>
            </a:r>
          </a:p>
          <a:p>
            <a:pPr lvl="1">
              <a:lnSpc>
                <a:spcPct val="90000"/>
              </a:lnSpc>
            </a:pPr>
            <a:r>
              <a:rPr lang="en-US" altLang="en-US" dirty="0">
                <a:ea typeface="ＭＳ Ｐゴシック" panose="020B0600070205080204" pitchFamily="34" charset="-128"/>
              </a:rPr>
              <a:t>Reliability and Availability became important</a:t>
            </a:r>
          </a:p>
          <a:p>
            <a:pPr lvl="1">
              <a:lnSpc>
                <a:spcPct val="90000"/>
              </a:lnSpc>
            </a:pPr>
            <a:r>
              <a:rPr lang="en-US" altLang="en-US" dirty="0">
                <a:ea typeface="ＭＳ Ｐゴシック" panose="020B0600070205080204" pitchFamily="34" charset="-128"/>
              </a:rPr>
              <a:t>Databases were deployed much more extensively than ever before</a:t>
            </a:r>
          </a:p>
          <a:p>
            <a:pPr>
              <a:lnSpc>
                <a:spcPct val="90000"/>
              </a:lnSpc>
            </a:pPr>
            <a:r>
              <a:rPr lang="en-US" altLang="en-US" dirty="0">
                <a:ea typeface="ＭＳ Ｐゴシック" panose="020B0600070205080204" pitchFamily="34" charset="-128"/>
              </a:rPr>
              <a:t>2000 and beyond:</a:t>
            </a:r>
          </a:p>
          <a:p>
            <a:pPr lvl="1">
              <a:lnSpc>
                <a:spcPct val="90000"/>
              </a:lnSpc>
            </a:pPr>
            <a:r>
              <a:rPr lang="en-US" altLang="en-US" dirty="0">
                <a:ea typeface="ＭＳ Ｐゴシック" panose="020B0600070205080204" pitchFamily="34" charset="-128"/>
              </a:rPr>
              <a:t>New standards emerged - XML and XQuery standards, NoSQL</a:t>
            </a:r>
          </a:p>
          <a:p>
            <a:pPr lvl="1">
              <a:lnSpc>
                <a:spcPct val="90000"/>
              </a:lnSpc>
            </a:pPr>
            <a:r>
              <a:rPr lang="en-US" altLang="en-US" dirty="0">
                <a:ea typeface="ＭＳ Ｐゴシック" panose="020B0600070205080204" pitchFamily="34" charset="-128"/>
              </a:rPr>
              <a:t>Open-source database systems, notably PostgreSQL and MySQL saw increased use</a:t>
            </a:r>
          </a:p>
          <a:p>
            <a:pPr lvl="1">
              <a:lnSpc>
                <a:spcPct val="90000"/>
              </a:lnSpc>
            </a:pPr>
            <a:r>
              <a:rPr lang="en-US" altLang="en-US" dirty="0">
                <a:ea typeface="ＭＳ Ｐゴシック" panose="020B0600070205080204" pitchFamily="34" charset="-128"/>
              </a:rPr>
              <a:t>Data-mining gained prominence and database systems </a:t>
            </a:r>
            <a:r>
              <a:rPr lang="en-US" altLang="en-US">
                <a:ea typeface="ＭＳ Ｐゴシック" panose="020B0600070205080204" pitchFamily="34" charset="-128"/>
              </a:rPr>
              <a:t>have evolved </a:t>
            </a:r>
            <a:r>
              <a:rPr lang="en-US" altLang="en-US" dirty="0">
                <a:ea typeface="ＭＳ Ｐゴシック" panose="020B0600070205080204" pitchFamily="34" charset="-128"/>
              </a:rPr>
              <a:t>to serve this need</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4C7FAC70-2F1F-4B4C-88AB-C6185A8B28D4}"/>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Most Popular Databases</a:t>
            </a:r>
          </a:p>
        </p:txBody>
      </p:sp>
      <p:sp>
        <p:nvSpPr>
          <p:cNvPr id="64515" name="Rectangle 3">
            <a:extLst>
              <a:ext uri="{FF2B5EF4-FFF2-40B4-BE49-F238E27FC236}">
                <a16:creationId xmlns:a16="http://schemas.microsoft.com/office/drawing/2014/main" id="{7EA30BEE-B160-4AD1-A442-36FDBEE54E70}"/>
              </a:ext>
            </a:extLst>
          </p:cNvPr>
          <p:cNvSpPr>
            <a:spLocks noGrp="1" noChangeArrowheads="1"/>
          </p:cNvSpPr>
          <p:nvPr>
            <p:ph type="body" idx="4294967295"/>
          </p:nvPr>
        </p:nvSpPr>
        <p:spPr>
          <a:xfrm>
            <a:off x="814388" y="915988"/>
            <a:ext cx="8077200" cy="717550"/>
          </a:xfrm>
        </p:spPr>
        <p:txBody>
          <a:bodyPr/>
          <a:lstStyle/>
          <a:p>
            <a:pPr>
              <a:lnSpc>
                <a:spcPct val="90000"/>
              </a:lnSpc>
            </a:pPr>
            <a:r>
              <a:rPr lang="en-US" altLang="en-US">
                <a:ea typeface="ＭＳ Ｐゴシック" panose="020B0600070205080204" pitchFamily="34" charset="-128"/>
              </a:rPr>
              <a:t>Based on 2019 January DB-Engines Ranking</a:t>
            </a:r>
          </a:p>
          <a:p>
            <a:pPr>
              <a:lnSpc>
                <a:spcPct val="90000"/>
              </a:lnSpc>
            </a:pPr>
            <a:r>
              <a:rPr lang="en-US" altLang="en-US">
                <a:ea typeface="ＭＳ Ｐゴシック" panose="020B0600070205080204" pitchFamily="34" charset="-128"/>
              </a:rPr>
              <a:t>https://db-engines.com/en/ranking</a:t>
            </a:r>
          </a:p>
        </p:txBody>
      </p:sp>
      <p:pic>
        <p:nvPicPr>
          <p:cNvPr id="64516" name="Picture 2">
            <a:extLst>
              <a:ext uri="{FF2B5EF4-FFF2-40B4-BE49-F238E27FC236}">
                <a16:creationId xmlns:a16="http://schemas.microsoft.com/office/drawing/2014/main" id="{DCB6E041-28C6-47D4-8B2B-7E1F4E35F8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616075"/>
            <a:ext cx="7512050" cy="502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F3E443CD-A5D2-46EB-A58E-83EDDE5FAF1A}"/>
              </a:ext>
            </a:extLst>
          </p:cNvPr>
          <p:cNvSpPr>
            <a:spLocks noGrp="1" noChangeArrowheads="1"/>
          </p:cNvSpPr>
          <p:nvPr>
            <p:ph type="ctrTitle" idx="4294967295"/>
          </p:nvPr>
        </p:nvSpPr>
        <p:spPr>
          <a:xfrm>
            <a:off x="685800" y="2286000"/>
            <a:ext cx="7772400" cy="11430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End of Chapter 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AD6B39F3-7A90-421B-8285-1A07612756FE}"/>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Levels of Abstraction</a:t>
            </a:r>
          </a:p>
        </p:txBody>
      </p:sp>
      <p:sp>
        <p:nvSpPr>
          <p:cNvPr id="11267" name="Rectangle 3">
            <a:extLst>
              <a:ext uri="{FF2B5EF4-FFF2-40B4-BE49-F238E27FC236}">
                <a16:creationId xmlns:a16="http://schemas.microsoft.com/office/drawing/2014/main" id="{46BA1886-F7F7-403E-9FEB-EB6082456A73}"/>
              </a:ext>
            </a:extLst>
          </p:cNvPr>
          <p:cNvSpPr>
            <a:spLocks noGrp="1" noChangeArrowheads="1"/>
          </p:cNvSpPr>
          <p:nvPr>
            <p:ph type="body" idx="4294967295"/>
          </p:nvPr>
        </p:nvSpPr>
        <p:spPr>
          <a:xfrm>
            <a:off x="827088" y="1077913"/>
            <a:ext cx="7848600" cy="5373687"/>
          </a:xfrm>
        </p:spPr>
        <p:txBody>
          <a:bodyPr/>
          <a:lstStyle/>
          <a:p>
            <a:pPr>
              <a:tabLst>
                <a:tab pos="1820863" algn="l"/>
                <a:tab pos="3659188" algn="l"/>
                <a:tab pos="3943350" algn="l"/>
              </a:tabLst>
            </a:pPr>
            <a:r>
              <a:rPr lang="en-US" altLang="en-US" b="1">
                <a:solidFill>
                  <a:srgbClr val="000099"/>
                </a:solidFill>
                <a:ea typeface="ＭＳ Ｐゴシック" panose="020B0600070205080204" pitchFamily="34" charset="-128"/>
              </a:rPr>
              <a:t>Database systems are made-up of complex data structures. </a:t>
            </a:r>
          </a:p>
          <a:p>
            <a:pPr>
              <a:tabLst>
                <a:tab pos="1820863" algn="l"/>
                <a:tab pos="3659188" algn="l"/>
                <a:tab pos="3943350" algn="l"/>
              </a:tabLst>
            </a:pPr>
            <a:r>
              <a:rPr lang="en-US" altLang="en-US" b="1">
                <a:solidFill>
                  <a:srgbClr val="000099"/>
                </a:solidFill>
                <a:ea typeface="ＭＳ Ｐゴシック" panose="020B0600070205080204" pitchFamily="34" charset="-128"/>
              </a:rPr>
              <a:t>To ease the user interaction with database, the developers hide internal irrelevant details from users. </a:t>
            </a:r>
          </a:p>
          <a:p>
            <a:pPr>
              <a:tabLst>
                <a:tab pos="1820863" algn="l"/>
                <a:tab pos="3659188" algn="l"/>
                <a:tab pos="3943350" algn="l"/>
              </a:tabLst>
            </a:pPr>
            <a:r>
              <a:rPr lang="en-US" altLang="en-US" b="1">
                <a:solidFill>
                  <a:srgbClr val="000099"/>
                </a:solidFill>
                <a:ea typeface="ＭＳ Ｐゴシック" panose="020B0600070205080204" pitchFamily="34" charset="-128"/>
              </a:rPr>
              <a:t>This process of hiding irrelevant details from user is called data abstraction.</a:t>
            </a:r>
            <a:endParaRPr lang="en-US" altLang="en-US">
              <a:ea typeface="ＭＳ Ｐゴシック" panose="020B0600070205080204" pitchFamily="34" charset="-128"/>
            </a:endParaRPr>
          </a:p>
        </p:txBody>
      </p:sp>
      <p:pic>
        <p:nvPicPr>
          <p:cNvPr id="11268" name="Picture 2">
            <a:extLst>
              <a:ext uri="{FF2B5EF4-FFF2-40B4-BE49-F238E27FC236}">
                <a16:creationId xmlns:a16="http://schemas.microsoft.com/office/drawing/2014/main" id="{08A6669B-AB38-440D-B147-CE1718513C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3138" y="3165475"/>
            <a:ext cx="4657725" cy="274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242414D7-22A3-4DE5-B146-6CEAB6FA8026}"/>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Levels of Abstraction</a:t>
            </a:r>
          </a:p>
        </p:txBody>
      </p:sp>
      <p:sp>
        <p:nvSpPr>
          <p:cNvPr id="13315" name="Rectangle 3">
            <a:extLst>
              <a:ext uri="{FF2B5EF4-FFF2-40B4-BE49-F238E27FC236}">
                <a16:creationId xmlns:a16="http://schemas.microsoft.com/office/drawing/2014/main" id="{EE68F0E1-F56F-4F18-BF83-F5F3331AFA52}"/>
              </a:ext>
            </a:extLst>
          </p:cNvPr>
          <p:cNvSpPr>
            <a:spLocks noGrp="1" noChangeArrowheads="1"/>
          </p:cNvSpPr>
          <p:nvPr>
            <p:ph type="body" idx="4294967295"/>
          </p:nvPr>
        </p:nvSpPr>
        <p:spPr>
          <a:xfrm>
            <a:off x="827088" y="1077913"/>
            <a:ext cx="7848600" cy="4168775"/>
          </a:xfrm>
        </p:spPr>
        <p:txBody>
          <a:bodyPr/>
          <a:lstStyle/>
          <a:p>
            <a:pPr>
              <a:tabLst>
                <a:tab pos="1820863" algn="l"/>
                <a:tab pos="3659188" algn="l"/>
                <a:tab pos="3943350" algn="l"/>
              </a:tabLst>
            </a:pPr>
            <a:r>
              <a:rPr lang="en-US" altLang="en-US" b="1">
                <a:solidFill>
                  <a:srgbClr val="000099"/>
                </a:solidFill>
                <a:ea typeface="ＭＳ Ｐゴシック" panose="020B0600070205080204" pitchFamily="34" charset="-128"/>
              </a:rPr>
              <a:t>Levels of abstraction</a:t>
            </a:r>
          </a:p>
          <a:p>
            <a:pPr lvl="1">
              <a:tabLst>
                <a:tab pos="1820863" algn="l"/>
                <a:tab pos="3659188" algn="l"/>
                <a:tab pos="3943350" algn="l"/>
              </a:tabLst>
            </a:pPr>
            <a:r>
              <a:rPr lang="en-US" altLang="en-US" b="1">
                <a:solidFill>
                  <a:srgbClr val="000099"/>
                </a:solidFill>
                <a:ea typeface="ＭＳ Ｐゴシック" panose="020B0600070205080204" pitchFamily="34" charset="-128"/>
              </a:rPr>
              <a:t>Physical level:</a:t>
            </a:r>
            <a:r>
              <a:rPr lang="en-US" altLang="en-US">
                <a:ea typeface="ＭＳ Ｐゴシック" panose="020B0600070205080204" pitchFamily="34" charset="-128"/>
              </a:rPr>
              <a:t> describes how the data are actually stored, describes complex low-level data structures</a:t>
            </a:r>
          </a:p>
          <a:p>
            <a:pPr lvl="1">
              <a:tabLst>
                <a:tab pos="1820863" algn="l"/>
                <a:tab pos="3659188" algn="l"/>
                <a:tab pos="3943350" algn="l"/>
              </a:tabLst>
            </a:pPr>
            <a:r>
              <a:rPr lang="en-US" altLang="en-US" b="1">
                <a:solidFill>
                  <a:srgbClr val="000099"/>
                </a:solidFill>
                <a:ea typeface="ＭＳ Ｐゴシック" panose="020B0600070205080204" pitchFamily="34" charset="-128"/>
              </a:rPr>
              <a:t>Logical level:</a:t>
            </a:r>
            <a:r>
              <a:rPr lang="en-US" altLang="en-US">
                <a:ea typeface="ＭＳ Ｐゴシック" panose="020B0600070205080204" pitchFamily="34" charset="-128"/>
              </a:rPr>
              <a:t> describes what data are stored in database, and what relationships exist among those data. Although implementation of the simple structures at the logical level may involve complex physical-level structures, the user of the logical level does not need to be aware of this complexity. This is referred to as </a:t>
            </a:r>
            <a:r>
              <a:rPr lang="en-US" altLang="en-US" b="1">
                <a:ea typeface="ＭＳ Ｐゴシック" panose="020B0600070205080204" pitchFamily="34" charset="-128"/>
              </a:rPr>
              <a:t>physical data independence</a:t>
            </a:r>
            <a:r>
              <a:rPr lang="en-US" altLang="en-US">
                <a:ea typeface="ＭＳ Ｐゴシック" panose="020B0600070205080204" pitchFamily="34" charset="-128"/>
              </a:rPr>
              <a:t>. </a:t>
            </a:r>
            <a:r>
              <a:rPr lang="en-US" altLang="en-US" b="1">
                <a:ea typeface="ＭＳ Ｐゴシック" panose="020B0600070205080204" pitchFamily="34" charset="-128"/>
              </a:rPr>
              <a:t>	</a:t>
            </a:r>
            <a:endParaRPr lang="en-US" altLang="en-US">
              <a:ea typeface="ＭＳ Ｐゴシック" panose="020B0600070205080204" pitchFamily="34" charset="-128"/>
            </a:endParaRPr>
          </a:p>
          <a:p>
            <a:pPr lvl="1">
              <a:tabLst>
                <a:tab pos="1820863" algn="l"/>
                <a:tab pos="3659188" algn="l"/>
                <a:tab pos="3943350" algn="l"/>
              </a:tabLst>
            </a:pPr>
            <a:r>
              <a:rPr lang="en-US" altLang="en-US" b="1">
                <a:solidFill>
                  <a:srgbClr val="000099"/>
                </a:solidFill>
                <a:ea typeface="ＭＳ Ｐゴシック" panose="020B0600070205080204" pitchFamily="34" charset="-128"/>
              </a:rPr>
              <a:t>View level:</a:t>
            </a:r>
            <a:r>
              <a:rPr lang="en-US" altLang="en-US">
                <a:ea typeface="ＭＳ Ｐゴシック" panose="020B0600070205080204" pitchFamily="34" charset="-128"/>
              </a:rPr>
              <a:t> At view level, user just interact with system with the help of a UI, they are not aware of how the data is stored and what data is stored; such details are hidden from them.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18BE1E98-51E5-4461-8BBE-A3896B35285F}"/>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Data Models</a:t>
            </a:r>
          </a:p>
        </p:txBody>
      </p:sp>
      <p:sp>
        <p:nvSpPr>
          <p:cNvPr id="15363" name="Rectangle 3">
            <a:extLst>
              <a:ext uri="{FF2B5EF4-FFF2-40B4-BE49-F238E27FC236}">
                <a16:creationId xmlns:a16="http://schemas.microsoft.com/office/drawing/2014/main" id="{D8733606-0ED3-4910-AC01-4EB27C6A53F2}"/>
              </a:ext>
            </a:extLst>
          </p:cNvPr>
          <p:cNvSpPr>
            <a:spLocks noGrp="1" noChangeArrowheads="1"/>
          </p:cNvSpPr>
          <p:nvPr>
            <p:ph type="body" idx="4294967295"/>
          </p:nvPr>
        </p:nvSpPr>
        <p:spPr>
          <a:xfrm>
            <a:off x="855663" y="857250"/>
            <a:ext cx="7435850" cy="5603875"/>
          </a:xfrm>
        </p:spPr>
        <p:txBody>
          <a:bodyPr/>
          <a:lstStyle/>
          <a:p>
            <a:r>
              <a:rPr lang="en-US" altLang="en-US" dirty="0">
                <a:ea typeface="ＭＳ Ｐゴシック" panose="020B0600070205080204" pitchFamily="34" charset="-128"/>
              </a:rPr>
              <a:t>A data model provides a way to describe the design of a database at the physical, logical and view levels.</a:t>
            </a:r>
          </a:p>
          <a:p>
            <a:r>
              <a:rPr lang="en-US" altLang="en-US" dirty="0">
                <a:ea typeface="ＭＳ Ｐゴシック" panose="020B0600070205080204" pitchFamily="34" charset="-128"/>
              </a:rPr>
              <a:t>A data model is a collection of tools for describing data, data relationships, data semantics and data constraints.</a:t>
            </a:r>
          </a:p>
          <a:p>
            <a:r>
              <a:rPr lang="en-US" altLang="en-US" dirty="0">
                <a:ea typeface="ＭＳ Ｐゴシック" panose="020B0600070205080204" pitchFamily="34" charset="-128"/>
              </a:rPr>
              <a:t>There are different kinds of data model.</a:t>
            </a:r>
          </a:p>
          <a:p>
            <a:pPr lvl="1"/>
            <a:r>
              <a:rPr lang="en-US" altLang="en-US" dirty="0">
                <a:ea typeface="ＭＳ Ｐゴシック" panose="020B0600070205080204" pitchFamily="34" charset="-128"/>
              </a:rPr>
              <a:t>Relational model – uses a collection of tables to represent both data and relationships among those data</a:t>
            </a:r>
          </a:p>
          <a:p>
            <a:pPr lvl="1"/>
            <a:r>
              <a:rPr lang="en-US" altLang="en-US" dirty="0">
                <a:ea typeface="ＭＳ Ｐゴシック" panose="020B0600070205080204" pitchFamily="34" charset="-128"/>
              </a:rPr>
              <a:t>Object-based data models – combines features of relational data model and object-oriented features. Examples of object database include </a:t>
            </a:r>
            <a:r>
              <a:rPr lang="en-US" altLang="en-US" dirty="0" err="1">
                <a:ea typeface="ＭＳ Ｐゴシック" panose="020B0600070205080204" pitchFamily="34" charset="-128"/>
              </a:rPr>
              <a:t>InterSystems</a:t>
            </a:r>
            <a:r>
              <a:rPr lang="en-US" altLang="en-US" dirty="0">
                <a:ea typeface="ＭＳ Ｐゴシック" panose="020B0600070205080204" pitchFamily="34" charset="-128"/>
              </a:rPr>
              <a:t> </a:t>
            </a:r>
            <a:r>
              <a:rPr lang="en-US" altLang="en-US" dirty="0" err="1">
                <a:ea typeface="ＭＳ Ｐゴシック" panose="020B0600070205080204" pitchFamily="34" charset="-128"/>
              </a:rPr>
              <a:t>Caché</a:t>
            </a:r>
            <a:r>
              <a:rPr lang="en-US" altLang="en-US" dirty="0">
                <a:ea typeface="ＭＳ Ｐゴシック" panose="020B0600070205080204" pitchFamily="34" charset="-128"/>
              </a:rPr>
              <a:t> and Versant Object Database</a:t>
            </a:r>
          </a:p>
          <a:p>
            <a:pPr lvl="1"/>
            <a:r>
              <a:rPr lang="en-US" altLang="en-US" dirty="0">
                <a:ea typeface="ＭＳ Ｐゴシック" panose="020B0600070205080204" pitchFamily="34" charset="-128"/>
              </a:rPr>
              <a:t>Semi-structured data model  - permits specification of data where data items of same type may have different sets of attributes. Standards to express semi-structured data include XML and Object Exchange Model.</a:t>
            </a:r>
          </a:p>
          <a:p>
            <a:pPr lvl="1"/>
            <a:r>
              <a:rPr lang="en-US" altLang="en-US" dirty="0">
                <a:ea typeface="ＭＳ Ｐゴシック" panose="020B0600070205080204" pitchFamily="34" charset="-128"/>
              </a:rPr>
              <a:t>Other older models:</a:t>
            </a:r>
          </a:p>
          <a:p>
            <a:pPr lvl="2">
              <a:lnSpc>
                <a:spcPct val="60000"/>
              </a:lnSpc>
            </a:pPr>
            <a:r>
              <a:rPr lang="en-US" altLang="en-US" dirty="0">
                <a:ea typeface="ＭＳ Ｐゴシック" panose="020B0600070205080204" pitchFamily="34" charset="-128"/>
              </a:rPr>
              <a:t>Network model  </a:t>
            </a:r>
          </a:p>
          <a:p>
            <a:pPr lvl="2">
              <a:lnSpc>
                <a:spcPct val="60000"/>
              </a:lnSpc>
            </a:pPr>
            <a:r>
              <a:rPr lang="en-US" altLang="en-US" dirty="0">
                <a:ea typeface="ＭＳ Ｐゴシック" panose="020B0600070205080204" pitchFamily="34" charset="-128"/>
              </a:rPr>
              <a:t>Hierarchical model</a:t>
            </a:r>
          </a:p>
          <a:p>
            <a:endParaRPr lang="en-US" altLang="en-US" dirty="0">
              <a:ea typeface="ＭＳ Ｐゴシック" panose="020B0600070205080204" pitchFamily="34" charset="-128"/>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80315A2D-DE3F-43BE-B8AF-9616AD41C071}"/>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Instances and Schemas</a:t>
            </a:r>
          </a:p>
        </p:txBody>
      </p:sp>
      <p:sp>
        <p:nvSpPr>
          <p:cNvPr id="17411" name="Rectangle 3">
            <a:extLst>
              <a:ext uri="{FF2B5EF4-FFF2-40B4-BE49-F238E27FC236}">
                <a16:creationId xmlns:a16="http://schemas.microsoft.com/office/drawing/2014/main" id="{E1028F06-B85D-4E67-9D57-4E77512F7EF5}"/>
              </a:ext>
            </a:extLst>
          </p:cNvPr>
          <p:cNvSpPr>
            <a:spLocks noGrp="1" noChangeArrowheads="1"/>
          </p:cNvSpPr>
          <p:nvPr>
            <p:ph type="body" idx="4294967295"/>
          </p:nvPr>
        </p:nvSpPr>
        <p:spPr>
          <a:xfrm>
            <a:off x="827088" y="1077913"/>
            <a:ext cx="8110537" cy="4876800"/>
          </a:xfrm>
        </p:spPr>
        <p:txBody>
          <a:bodyPr/>
          <a:lstStyle/>
          <a:p>
            <a:r>
              <a:rPr lang="en-US" altLang="en-US" dirty="0">
                <a:ea typeface="ＭＳ Ｐゴシック" panose="020B0600070205080204" pitchFamily="34" charset="-128"/>
              </a:rPr>
              <a:t>Databases change over time as information is modified in them. The collection of information stored in a database at a particular moment is called an </a:t>
            </a:r>
            <a:r>
              <a:rPr lang="en-US" altLang="en-US" b="1" dirty="0">
                <a:ea typeface="ＭＳ Ｐゴシック" panose="020B0600070205080204" pitchFamily="34" charset="-128"/>
              </a:rPr>
              <a:t>instance</a:t>
            </a:r>
            <a:r>
              <a:rPr lang="en-US" altLang="en-US" dirty="0">
                <a:ea typeface="ＭＳ Ｐゴシック" panose="020B0600070205080204" pitchFamily="34" charset="-128"/>
              </a:rPr>
              <a:t> of the database. </a:t>
            </a:r>
          </a:p>
          <a:p>
            <a:r>
              <a:rPr lang="en-US" altLang="en-US" dirty="0">
                <a:ea typeface="ＭＳ Ｐゴシック" panose="020B0600070205080204" pitchFamily="34" charset="-128"/>
              </a:rPr>
              <a:t>The overall design of the database is called a </a:t>
            </a:r>
            <a:r>
              <a:rPr lang="en-US" altLang="en-US" b="1" dirty="0">
                <a:ea typeface="ＭＳ Ｐゴシック" panose="020B0600070205080204" pitchFamily="34" charset="-128"/>
              </a:rPr>
              <a:t>schema</a:t>
            </a:r>
            <a:r>
              <a:rPr lang="en-US" altLang="en-US" dirty="0">
                <a:ea typeface="ＭＳ Ｐゴシック" panose="020B0600070205080204" pitchFamily="34" charset="-128"/>
              </a:rPr>
              <a:t>.</a:t>
            </a:r>
          </a:p>
          <a:p>
            <a:r>
              <a:rPr lang="en-US" altLang="en-US" dirty="0">
                <a:ea typeface="ＭＳ Ｐゴシック" panose="020B0600070205080204" pitchFamily="34" charset="-128"/>
              </a:rPr>
              <a:t>Analogy to programming languages – A database schema corresponds to variable declaration along with the associated type. A database instance refers to the value of the variable at a given point in time.</a:t>
            </a:r>
          </a:p>
          <a:p>
            <a:r>
              <a:rPr lang="en-US" altLang="en-US" dirty="0">
                <a:ea typeface="ＭＳ Ｐゴシック" panose="020B0600070205080204" pitchFamily="34" charset="-128"/>
              </a:rPr>
              <a:t>There are different levels of schema based on the different levels of abstraction.</a:t>
            </a:r>
          </a:p>
          <a:p>
            <a:pPr lvl="1"/>
            <a:r>
              <a:rPr lang="en-US" altLang="en-US" dirty="0">
                <a:ea typeface="ＭＳ Ｐゴシック" panose="020B0600070205080204" pitchFamily="34" charset="-128"/>
              </a:rPr>
              <a:t>Physical schema describes the database design at the physical level</a:t>
            </a:r>
          </a:p>
          <a:p>
            <a:pPr lvl="1"/>
            <a:r>
              <a:rPr lang="en-US" altLang="en-US" dirty="0">
                <a:ea typeface="ＭＳ Ｐゴシック" panose="020B0600070205080204" pitchFamily="34" charset="-128"/>
              </a:rPr>
              <a:t>Logical schema describes the database design at the logical level</a:t>
            </a:r>
          </a:p>
          <a:p>
            <a:pPr lvl="1"/>
            <a:r>
              <a:rPr lang="en-US" altLang="en-US" dirty="0">
                <a:ea typeface="ＭＳ Ｐゴシック" panose="020B0600070205080204" pitchFamily="34" charset="-128"/>
              </a:rPr>
              <a:t>View-level schema describes the different views of the database</a:t>
            </a:r>
          </a:p>
          <a:p>
            <a:r>
              <a:rPr lang="en-US" altLang="en-US" b="1" dirty="0">
                <a:solidFill>
                  <a:srgbClr val="000099"/>
                </a:solidFill>
                <a:ea typeface="ＭＳ Ｐゴシック" panose="020B0600070205080204" pitchFamily="34" charset="-128"/>
              </a:rPr>
              <a:t>Physical Data Independence</a:t>
            </a:r>
            <a:r>
              <a:rPr lang="en-US" altLang="en-US" dirty="0">
                <a:ea typeface="ＭＳ Ｐゴシック" panose="020B0600070205080204" pitchFamily="34" charset="-128"/>
              </a:rPr>
              <a:t> –physical and logical schema are independent of each other; one can be changed without affecting the other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EB48D30B-6BA8-4BF1-AB45-0A9B71687451}"/>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Data Storage and Querying</a:t>
            </a:r>
          </a:p>
        </p:txBody>
      </p:sp>
      <p:sp>
        <p:nvSpPr>
          <p:cNvPr id="19459" name="Rectangle 3">
            <a:extLst>
              <a:ext uri="{FF2B5EF4-FFF2-40B4-BE49-F238E27FC236}">
                <a16:creationId xmlns:a16="http://schemas.microsoft.com/office/drawing/2014/main" id="{4205033A-6F56-40B8-8F45-7CB918C4FB93}"/>
              </a:ext>
            </a:extLst>
          </p:cNvPr>
          <p:cNvSpPr>
            <a:spLocks noGrp="1" noChangeArrowheads="1"/>
          </p:cNvSpPr>
          <p:nvPr>
            <p:ph type="body" idx="4294967295"/>
          </p:nvPr>
        </p:nvSpPr>
        <p:spPr>
          <a:xfrm>
            <a:off x="827088" y="1077913"/>
            <a:ext cx="8110537" cy="4876800"/>
          </a:xfrm>
        </p:spPr>
        <p:txBody>
          <a:bodyPr/>
          <a:lstStyle/>
          <a:p>
            <a:r>
              <a:rPr lang="en-US" altLang="en-US" sz="3000">
                <a:ea typeface="ＭＳ Ｐゴシック" panose="020B0600070205080204" pitchFamily="34" charset="-128"/>
              </a:rPr>
              <a:t>A database system is partitioned into modules that deal with each of the responsibilities of the overall system. </a:t>
            </a:r>
          </a:p>
          <a:p>
            <a:r>
              <a:rPr lang="en-US" altLang="en-US" sz="3000">
                <a:ea typeface="ＭＳ Ｐゴシック" panose="020B0600070205080204" pitchFamily="34" charset="-128"/>
              </a:rPr>
              <a:t>The functional components of a database system can be broadly divided into the </a:t>
            </a:r>
            <a:r>
              <a:rPr lang="en-US" altLang="en-US" sz="3000" b="1">
                <a:ea typeface="ＭＳ Ｐゴシック" panose="020B0600070205080204" pitchFamily="34" charset="-128"/>
              </a:rPr>
              <a:t>storage manager </a:t>
            </a:r>
            <a:r>
              <a:rPr lang="en-US" altLang="en-US" sz="3000">
                <a:ea typeface="ＭＳ Ｐゴシック" panose="020B0600070205080204" pitchFamily="34" charset="-128"/>
              </a:rPr>
              <a:t>and the </a:t>
            </a:r>
            <a:r>
              <a:rPr lang="en-US" altLang="en-US" sz="3000" b="1">
                <a:ea typeface="ＭＳ Ｐゴシック" panose="020B0600070205080204" pitchFamily="34" charset="-128"/>
              </a:rPr>
              <a:t>query processor </a:t>
            </a:r>
            <a:r>
              <a:rPr lang="en-US" altLang="en-US" sz="3000">
                <a:ea typeface="ＭＳ Ｐゴシック" panose="020B0600070205080204" pitchFamily="34" charset="-128"/>
              </a:rPr>
              <a:t>components.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62366C12-8973-46A8-A2CB-A7CDABCC93CE}"/>
              </a:ext>
            </a:extLst>
          </p:cNvPr>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ea typeface="ＭＳ Ｐゴシック" panose="020B0600070205080204" pitchFamily="34" charset="-128"/>
              </a:rPr>
              <a:t>Storage Manager</a:t>
            </a:r>
          </a:p>
        </p:txBody>
      </p:sp>
      <p:sp>
        <p:nvSpPr>
          <p:cNvPr id="21507" name="Rectangle 3">
            <a:extLst>
              <a:ext uri="{FF2B5EF4-FFF2-40B4-BE49-F238E27FC236}">
                <a16:creationId xmlns:a16="http://schemas.microsoft.com/office/drawing/2014/main" id="{5F698A67-D796-4B61-BA72-7661D80BCD91}"/>
              </a:ext>
            </a:extLst>
          </p:cNvPr>
          <p:cNvSpPr>
            <a:spLocks noGrp="1" noChangeArrowheads="1"/>
          </p:cNvSpPr>
          <p:nvPr>
            <p:ph type="body" idx="4294967295"/>
          </p:nvPr>
        </p:nvSpPr>
        <p:spPr>
          <a:xfrm>
            <a:off x="827088" y="1077913"/>
            <a:ext cx="8110537" cy="4876800"/>
          </a:xfrm>
        </p:spPr>
        <p:txBody>
          <a:bodyPr/>
          <a:lstStyle/>
          <a:p>
            <a:r>
              <a:rPr lang="en-US" altLang="en-US" dirty="0">
                <a:ea typeface="ＭＳ Ｐゴシック" panose="020B0600070205080204" pitchFamily="34" charset="-128"/>
              </a:rPr>
              <a:t>The storage manager is responsible for storing, retrieving, and updating data in the database. It translates the various DML statements into low-level file-system commands. As such, it provides an interface between the low-level data stored in the database and the application programs and queries submitted to the system.</a:t>
            </a:r>
          </a:p>
          <a:p>
            <a:r>
              <a:rPr lang="en-US" altLang="en-US" dirty="0">
                <a:ea typeface="ＭＳ Ｐゴシック" panose="020B0600070205080204" pitchFamily="34" charset="-128"/>
              </a:rPr>
              <a:t>The storage manager components include:</a:t>
            </a:r>
          </a:p>
          <a:p>
            <a:pPr lvl="1"/>
            <a:r>
              <a:rPr lang="en-US" altLang="en-US" dirty="0">
                <a:ea typeface="ＭＳ Ｐゴシック" panose="020B0600070205080204" pitchFamily="34" charset="-128"/>
              </a:rPr>
              <a:t>Authorization and integrity manager, which tests for the satisfaction of integrity constraints and checks the authority of users to access data.</a:t>
            </a:r>
          </a:p>
          <a:p>
            <a:pPr lvl="1"/>
            <a:r>
              <a:rPr lang="en-US" altLang="en-US" dirty="0">
                <a:ea typeface="ＭＳ Ｐゴシック" panose="020B0600070205080204" pitchFamily="34" charset="-128"/>
              </a:rPr>
              <a:t>Transaction manager, which ensures that the database remains in a consistent (correct) state despite system failures, and that concurrent transaction executions proceed without conflicting.</a:t>
            </a:r>
          </a:p>
          <a:p>
            <a:pPr lvl="1"/>
            <a:r>
              <a:rPr lang="en-US" altLang="en-US" dirty="0">
                <a:ea typeface="ＭＳ Ｐゴシック" panose="020B0600070205080204" pitchFamily="34" charset="-128"/>
              </a:rPr>
              <a:t>File manager, which manages the allocation of space on disk storage and the data structures used to represent information stored on disk.</a:t>
            </a:r>
          </a:p>
          <a:p>
            <a:pPr lvl="1"/>
            <a:r>
              <a:rPr lang="en-US" altLang="en-US" dirty="0">
                <a:ea typeface="ＭＳ Ｐゴシック" panose="020B0600070205080204" pitchFamily="34" charset="-128"/>
              </a:rPr>
              <a:t>Buffer manager, which is responsible for fetching data from disk storage into main memory and deciding what data to cache in main memory. The buffer manager is a critical part of the database system, since it enables the database to handle data sizes that are much larger than the size of main memory.</a:t>
            </a:r>
          </a:p>
        </p:txBody>
      </p:sp>
    </p:spTree>
  </p:cSld>
  <p:clrMapOvr>
    <a:masterClrMapping/>
  </p:clrMapOvr>
</p:sld>
</file>

<file path=ppt/theme/theme1.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DB6</Template>
  <TotalTime>25481</TotalTime>
  <Words>2699</Words>
  <Application>Microsoft Office PowerPoint</Application>
  <PresentationFormat>On-screen Show (4:3)</PresentationFormat>
  <Paragraphs>236</Paragraphs>
  <Slides>32</Slides>
  <Notes>32</Notes>
  <HiddenSlides>0</HiddenSlides>
  <MMClips>0</MMClips>
  <ScaleCrop>false</ScaleCrop>
  <HeadingPairs>
    <vt:vector size="10"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32</vt:i4>
      </vt:variant>
      <vt:variant>
        <vt:lpstr>Custom Shows</vt:lpstr>
      </vt:variant>
      <vt:variant>
        <vt:i4>1</vt:i4>
      </vt:variant>
    </vt:vector>
  </HeadingPairs>
  <TitlesOfParts>
    <vt:vector size="39" baseType="lpstr">
      <vt:lpstr>Helvetica</vt:lpstr>
      <vt:lpstr>Monotype Sorts</vt:lpstr>
      <vt:lpstr>Times New Roman</vt:lpstr>
      <vt:lpstr>Webdings</vt:lpstr>
      <vt:lpstr>2_db-5-grey</vt:lpstr>
      <vt:lpstr>Clip</vt:lpstr>
      <vt:lpstr>Chapter 1: Introduction </vt:lpstr>
      <vt:lpstr>Outline</vt:lpstr>
      <vt:lpstr>Database Management System (DBMS)</vt:lpstr>
      <vt:lpstr>Levels of Abstraction</vt:lpstr>
      <vt:lpstr>Levels of Abstraction</vt:lpstr>
      <vt:lpstr>Data Models</vt:lpstr>
      <vt:lpstr>Instances and Schemas</vt:lpstr>
      <vt:lpstr>Data Storage and Querying</vt:lpstr>
      <vt:lpstr>Storage Manager</vt:lpstr>
      <vt:lpstr>Query Processor</vt:lpstr>
      <vt:lpstr>Transaction Management</vt:lpstr>
      <vt:lpstr>Transaction Management</vt:lpstr>
      <vt:lpstr>Database System Internals</vt:lpstr>
      <vt:lpstr>Database Architecture</vt:lpstr>
      <vt:lpstr>Database Languages</vt:lpstr>
      <vt:lpstr>Data Definition Language (DDL)</vt:lpstr>
      <vt:lpstr>Data Manipulation Language (DML)</vt:lpstr>
      <vt:lpstr>Classes of Languages</vt:lpstr>
      <vt:lpstr>Database Design</vt:lpstr>
      <vt:lpstr>Design Approaches</vt:lpstr>
      <vt:lpstr>Requirements Gathering</vt:lpstr>
      <vt:lpstr>Requirements for a University Database</vt:lpstr>
      <vt:lpstr>PowerPoint Presentation</vt:lpstr>
      <vt:lpstr>File-Processing Systems</vt:lpstr>
      <vt:lpstr>Drawbacks of using file systems to store data</vt:lpstr>
      <vt:lpstr>Drawbacks of using file systems to store data (Cont.)</vt:lpstr>
      <vt:lpstr>Drawbacks of using file systems to store data (Cont.)</vt:lpstr>
      <vt:lpstr>History of Database Systems</vt:lpstr>
      <vt:lpstr>History of Database Systems</vt:lpstr>
      <vt:lpstr>History (cont.)</vt:lpstr>
      <vt:lpstr>Most Popular Databases</vt:lpstr>
      <vt:lpstr>End of Chapter 1</vt:lpstr>
      <vt:lpstr>Custom Show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  Introduction</dc:title>
  <dc:creator>Marilyn Turnamian</dc:creator>
  <cp:lastModifiedBy>Ankur Agrawal</cp:lastModifiedBy>
  <cp:revision>340</cp:revision>
  <cp:lastPrinted>2005-01-10T21:51:57Z</cp:lastPrinted>
  <dcterms:created xsi:type="dcterms:W3CDTF">1999-11-04T20:50:09Z</dcterms:created>
  <dcterms:modified xsi:type="dcterms:W3CDTF">2019-08-29T15:58:02Z</dcterms:modified>
</cp:coreProperties>
</file>

<file path=docProps/thumbnail.jpeg>
</file>